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6" r:id="rId2"/>
    <p:sldMasterId id="2147483852" r:id="rId3"/>
    <p:sldMasterId id="2147484381" r:id="rId4"/>
    <p:sldMasterId id="2147484406" r:id="rId5"/>
    <p:sldMasterId id="2147484418" r:id="rId6"/>
    <p:sldMasterId id="2147484431" r:id="rId7"/>
    <p:sldMasterId id="2147484443" r:id="rId8"/>
    <p:sldMasterId id="2147484458" r:id="rId9"/>
  </p:sldMasterIdLst>
  <p:notesMasterIdLst>
    <p:notesMasterId r:id="rId39"/>
  </p:notesMasterIdLst>
  <p:sldIdLst>
    <p:sldId id="415" r:id="rId10"/>
    <p:sldId id="435" r:id="rId11"/>
    <p:sldId id="463" r:id="rId12"/>
    <p:sldId id="465" r:id="rId13"/>
    <p:sldId id="459" r:id="rId14"/>
    <p:sldId id="390" r:id="rId15"/>
    <p:sldId id="442" r:id="rId16"/>
    <p:sldId id="445" r:id="rId17"/>
    <p:sldId id="447" r:id="rId18"/>
    <p:sldId id="416" r:id="rId19"/>
    <p:sldId id="449" r:id="rId20"/>
    <p:sldId id="341" r:id="rId21"/>
    <p:sldId id="399" r:id="rId22"/>
    <p:sldId id="426" r:id="rId23"/>
    <p:sldId id="450" r:id="rId24"/>
    <p:sldId id="452" r:id="rId25"/>
    <p:sldId id="421" r:id="rId26"/>
    <p:sldId id="425" r:id="rId27"/>
    <p:sldId id="313" r:id="rId28"/>
    <p:sldId id="314" r:id="rId29"/>
    <p:sldId id="422" r:id="rId30"/>
    <p:sldId id="428" r:id="rId31"/>
    <p:sldId id="429" r:id="rId32"/>
    <p:sldId id="454" r:id="rId33"/>
    <p:sldId id="433" r:id="rId34"/>
    <p:sldId id="457" r:id="rId35"/>
    <p:sldId id="431" r:id="rId36"/>
    <p:sldId id="345" r:id="rId37"/>
    <p:sldId id="267" r:id="rId3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800000"/>
    <a:srgbClr val="FF0000"/>
    <a:srgbClr val="FF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5E20B4-6120-4086-ABDD-D9EB7D6CE040}" v="4" dt="2021-09-19T14:28:30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3" autoAdjust="0"/>
    <p:restoredTop sz="85652" autoAdjust="0"/>
  </p:normalViewPr>
  <p:slideViewPr>
    <p:cSldViewPr>
      <p:cViewPr varScale="1">
        <p:scale>
          <a:sx n="72" d="100"/>
          <a:sy n="72" d="100"/>
        </p:scale>
        <p:origin x="630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ẦN TẤT THÀNH" userId="1bf800b8-3f04-43f6-83fe-3616b97cd818" providerId="ADAL" clId="{BC5E20B4-6120-4086-ABDD-D9EB7D6CE040}"/>
    <pc:docChg chg="modSld">
      <pc:chgData name="TRẦN TẤT THÀNH" userId="1bf800b8-3f04-43f6-83fe-3616b97cd818" providerId="ADAL" clId="{BC5E20B4-6120-4086-ABDD-D9EB7D6CE040}" dt="2021-09-19T14:28:30.845" v="7" actId="1038"/>
      <pc:docMkLst>
        <pc:docMk/>
      </pc:docMkLst>
      <pc:sldChg chg="modSp">
        <pc:chgData name="TRẦN TẤT THÀNH" userId="1bf800b8-3f04-43f6-83fe-3616b97cd818" providerId="ADAL" clId="{BC5E20B4-6120-4086-ABDD-D9EB7D6CE040}" dt="2021-09-19T14:28:30.845" v="7" actId="1038"/>
        <pc:sldMkLst>
          <pc:docMk/>
          <pc:sldMk cId="0" sldId="424"/>
        </pc:sldMkLst>
        <pc:spChg chg="mod">
          <ac:chgData name="TRẦN TẤT THÀNH" userId="1bf800b8-3f04-43f6-83fe-3616b97cd818" providerId="ADAL" clId="{BC5E20B4-6120-4086-ABDD-D9EB7D6CE040}" dt="2021-09-19T14:28:30.845" v="7" actId="1038"/>
          <ac:spMkLst>
            <pc:docMk/>
            <pc:sldMk cId="0" sldId="424"/>
            <ac:spMk id="14353" creationId="{3F62780B-54B4-4E2C-90A4-8E491451D366}"/>
          </ac:spMkLst>
        </pc:spChg>
      </pc:sldChg>
      <pc:sldChg chg="modSp mod">
        <pc:chgData name="TRẦN TẤT THÀNH" userId="1bf800b8-3f04-43f6-83fe-3616b97cd818" providerId="ADAL" clId="{BC5E20B4-6120-4086-ABDD-D9EB7D6CE040}" dt="2021-09-19T14:27:53.408" v="3" actId="1038"/>
        <pc:sldMkLst>
          <pc:docMk/>
          <pc:sldMk cId="0" sldId="432"/>
        </pc:sldMkLst>
        <pc:spChg chg="mod">
          <ac:chgData name="TRẦN TẤT THÀNH" userId="1bf800b8-3f04-43f6-83fe-3616b97cd818" providerId="ADAL" clId="{BC5E20B4-6120-4086-ABDD-D9EB7D6CE040}" dt="2021-09-19T14:27:53.408" v="3" actId="1038"/>
          <ac:spMkLst>
            <pc:docMk/>
            <pc:sldMk cId="0" sldId="432"/>
            <ac:spMk id="11" creationId="{1FA16349-463C-4039-96C5-C24C46F11CD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0C21BFAE-6BBB-4A49-BF40-9B612946EB6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44461B85-BECD-40F6-BD47-423E7996011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BE1C90A8-F13D-4A1F-B66B-04D570C4CB2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3" name="Rectangle 5">
            <a:extLst>
              <a:ext uri="{FF2B5EF4-FFF2-40B4-BE49-F238E27FC236}">
                <a16:creationId xmlns:a16="http://schemas.microsoft.com/office/drawing/2014/main" id="{3B394599-7B40-42FD-AEFA-2E62B6B2DF0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4214" name="Rectangle 6">
            <a:extLst>
              <a:ext uri="{FF2B5EF4-FFF2-40B4-BE49-F238E27FC236}">
                <a16:creationId xmlns:a16="http://schemas.microsoft.com/office/drawing/2014/main" id="{908B226D-71C7-4939-919D-2EA00E1995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5" name="Rectangle 7">
            <a:extLst>
              <a:ext uri="{FF2B5EF4-FFF2-40B4-BE49-F238E27FC236}">
                <a16:creationId xmlns:a16="http://schemas.microsoft.com/office/drawing/2014/main" id="{9AF13BBA-2ABF-41B6-AE02-897064D52E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1B067F-2493-4B29-BD8E-DD15267FC1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563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8D49B6B-17A5-4AA3-B77A-FF5FC9091CE1}" type="slidenum">
              <a:rPr lang="zh-CN" altLang="en-US" sz="1200" smtClean="0"/>
              <a:pPr algn="r"/>
              <a:t>7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230398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6548D12-F07D-4BA8-B4FE-3A17F9E075D5}" type="slidenum">
              <a:rPr lang="zh-CN" altLang="en-US" sz="1200" smtClean="0"/>
              <a:pPr algn="r"/>
              <a:t>9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612533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B070FE5-8B6D-4E28-9324-E20E389313B8}" type="slidenum">
              <a:rPr lang="zh-CN" altLang="en-US" sz="1200" smtClean="0">
                <a:solidFill>
                  <a:prstClr val="black"/>
                </a:solidFill>
              </a:rPr>
              <a:pPr algn="r"/>
              <a:t>11</a:t>
            </a:fld>
            <a:endParaRPr lang="zh-CN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0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A68FF8-B267-41AC-BACB-50773ACAC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BAAB39-91C9-4979-92D0-24ABCB9A2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F31FCE-313D-41B8-AC22-4FD507DD47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5C910-ECAC-4B0F-8A55-AB5D677C3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11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7D724E-A838-4E59-8208-F42BBFA85E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9CA0D7-34D4-4100-8F2B-F820DDBF64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1E11D0-E68C-4DFE-A828-68B4299D2E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E4A75-B2A1-421E-BB23-00F3318113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4608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5B79A-1A32-4759-A463-C52141BE45B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219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0E7E8F-9A2A-43C3-999B-36EA42ACE4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843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F107B-0548-4FD9-A7F7-256A4DC8B5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342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FAC21-53A7-4EC0-AB66-DC6BACC846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294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76175-DC22-4BAE-9433-DB79F6CE37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057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7026EA-70F2-4869-8886-5714EC1AC7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935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75810F-BA9D-444C-8E73-35290F425BC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9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1CADE5-7248-4CD7-8E28-8160BF7AAF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852193-38CE-4602-807E-90344DD405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10585B-D4F9-41EF-BC26-F7AFB473CC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D4F2C-5A5A-4EA6-A75C-3FD953FEB4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222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30BAB2D-DB90-4CDF-A76B-FB5270759E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 anchor="ctr"/>
          <a:lstStyle>
            <a:lvl1pPr defTabSz="685800" eaLnBrk="0" hangingPunct="0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50B2174-5175-467E-8D19-ADA0F231FE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 anchor="ctr"/>
          <a:lstStyle>
            <a:lvl1pPr defTabSz="685800" eaLnBrk="0" hangingPunct="0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1F7F5F-7C78-491E-8570-BAFB6BB65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/>
          <a:lstStyle>
            <a:lvl1pPr defTabSz="685800" eaLnBrk="0" hangingPunct="0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797AD35-ECB8-4288-AA41-0BC8AD35D6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35801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3C5F8-E2F2-4AD5-B6B4-39746871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60E22-9429-4CDA-A159-639D64FA9DC1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AB928-47E2-4B64-B15B-04C6AEC6F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6D399-EA26-4852-BB2A-077BF5D54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86D51-E9FB-436F-88C6-0DDB88A62A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812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60710-7C37-4625-83F1-5084A2920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8C9AB-0550-4474-8B86-1032E580F6A4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A3799-1DDA-413E-9B1C-C8D99E0EC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25AA1-CB03-4899-8530-64F3D754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AE7BE-F07D-44B0-80B2-6FEEDD3A6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951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3F67B-63D7-4531-8987-17FECA8E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68480-5DF8-4EF9-BA76-6BB58A2E1146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024E3-0FFB-40B6-90F0-53C5048F5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06883-B756-4180-B7E2-DCD5F30A1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8C236-3D73-4D37-AF4B-3050B89C0F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446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FD8A7C-C40F-41E3-9040-556E3BF8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63C0B-5E20-49E1-9386-166516ADA4F5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23234D-FBDD-49B1-8909-68B548409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1258CE-9EDA-4B6E-A191-CD307823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34A82-F128-4D0F-B529-26543C53FB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577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61F516A-EBDA-4DE0-B0D2-AE07A0EBF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ACBD3-2531-4340-B97D-FDD544FB06D7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75865CE-C3C7-472E-8E27-90042147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4F5F2E-A1D1-494D-AA06-45766CA1F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DBF2D-EEAD-46C3-B286-225DB7D650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355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723BBF3-D064-4EE2-B338-885BA5293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36E89-67B4-4124-92E1-0BD4A9E31790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922230A-64DF-40E0-AD43-4F93FB257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2B60BF6-67CA-408B-89BC-7D05FC85C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A41BF-4AF7-417C-B3E0-1A5980ED30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905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0EC11DB-BAFD-43B1-B506-83A161366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2DFB5-641F-493F-874F-50C3DF5B0F1B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2F39AF3-B429-4AA9-89B4-5408B7873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37C51D-4AA6-4F3A-A768-4BC34BC1D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1F631-F2A6-4993-A59A-AD090E6956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47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50FF01-5BC0-4B79-A1F6-449188D093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A4AC86-A907-4EC5-B40B-B74CA725E9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F2DBEC-91AE-4054-A9A0-CFBA5B7E82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8C9D7-7710-46DA-9C45-5ECED46C9C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184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7C8DB2-1269-48F5-859D-CB7CFD14F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59F0B-E5DA-416B-BACF-4B43B06365AF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568046-CD83-48A7-B617-7BCBB7080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8B3D13-CC13-4B24-8E4B-9ED63F0E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7408C-6A63-4147-85BE-A0178C2BDD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943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977042-A11B-46EA-9C21-57BDDD3B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15117-DEBA-4D49-A39F-08581A30390A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E57438-F946-4411-B9B8-73D3ADC0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9DD904-DEA7-4A2B-8DE9-58326B959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71082-3566-45C8-95AC-7F642BEEBC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858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5C50E-C078-4B47-9EBA-0263F60CE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81B52-15F5-4FEF-838E-BC4C5F12EFAE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94C91-B146-41C3-9713-4D89CDE3A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A32A5-3ADC-4BA2-BAE4-1092F5AAF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0CE31-4091-419F-A47D-A981E8EA6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984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F5D70-1889-4C10-9D76-215DA12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72DA5-E817-4E7F-81A7-C0BF8743BA78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D53BD-419F-4460-9D16-92E0B6EEF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6C826-D91A-45C4-9EEA-2CF16F65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B02A2-7968-4ACC-9964-81479717B6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816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B0A00-E678-45C8-B950-6793C9316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E6089-84CD-468E-BBCA-288D5E73A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FE953-E643-43AB-8560-1FBDF37FF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EA7A9-B5F5-4A19-89BD-9681816A23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39254"/>
      </p:ext>
    </p:extLst>
  </p:cSld>
  <p:clrMapOvr>
    <a:masterClrMapping/>
  </p:clrMapOvr>
  <p:transition spd="slow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C05B1-E9DD-4AC0-AF43-49266170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ADF35-60B6-41C0-92AE-E5E6A7CE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E9401-36CB-4108-8AEF-3DB6696A8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33F48-D0C3-48EF-842F-3B6DCDB271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015914"/>
      </p:ext>
    </p:extLst>
  </p:cSld>
  <p:clrMapOvr>
    <a:masterClrMapping/>
  </p:clrMapOvr>
  <p:transition spd="slow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B191A-456C-4CB2-A4BB-73B44C75E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2FCA3-B1A2-4255-BCB8-C4DC83F38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5E08F-A2F7-414F-851D-FFB79E7BF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EF9A1-4256-4DC2-B0D3-0B0AA07D1A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48290"/>
      </p:ext>
    </p:extLst>
  </p:cSld>
  <p:clrMapOvr>
    <a:masterClrMapping/>
  </p:clrMapOvr>
  <p:transition spd="slow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43AAE2-A06C-441A-9689-507C2EC2C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BA4FED-FC08-4173-97AC-AC8E2046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C96B6A-2A15-43AB-8ACD-900EA4EB2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08CF3-A8CC-4CF1-A01A-1971A6716D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348310"/>
      </p:ext>
    </p:extLst>
  </p:cSld>
  <p:clrMapOvr>
    <a:masterClrMapping/>
  </p:clrMapOvr>
  <p:transition spd="slow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FAC59F7-550C-4A64-A65B-9B60D250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E34AA1E-CAC3-4416-A756-0E464C6F1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512128-5F58-45C4-8550-9A76602CA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DC674-485D-4E11-840C-AC60E5F031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00377"/>
      </p:ext>
    </p:extLst>
  </p:cSld>
  <p:clrMapOvr>
    <a:masterClrMapping/>
  </p:clrMapOvr>
  <p:transition spd="slow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EE8C9BF-65EE-4097-9513-C64BF2B47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261AEB-A124-4FF9-B910-9B51FB9C1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E4CA67B-A39F-48D6-A70A-9D00BA62D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BA4F2-1C9F-4DE9-82C3-DC094E0776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383427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B3C582-66E5-425D-ADC6-B40D8F3745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785490-9571-43EF-A9F5-B85585302E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57BB21-7C97-48C7-A667-332EB0B06C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3264B-4C49-44AC-A35A-8A0CEEFAD7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3817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B9F18FF-2021-481D-8E0C-51F54184E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B3E8BA-836D-4BEA-9A2E-2CD5609E6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3443DF-9FDD-4347-862F-37F2FA96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31BA8-378A-4512-8751-BE336CE8CB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34335"/>
      </p:ext>
    </p:extLst>
  </p:cSld>
  <p:clrMapOvr>
    <a:masterClrMapping/>
  </p:clrMapOvr>
  <p:transition spd="slow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1D5E92-0A73-462F-A907-EE4945C11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7A53BA-D24B-431E-8DA3-DED6BEF49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6029D6-C2C6-49FF-930F-34C8FD003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AC6A6-060E-4A83-88C0-050789C8C0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975353"/>
      </p:ext>
    </p:extLst>
  </p:cSld>
  <p:clrMapOvr>
    <a:masterClrMapping/>
  </p:clrMapOvr>
  <p:transition spd="slow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A60759-0EF4-4CB6-90CD-209E459C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4280DE-27A2-4A2D-B8A4-491EE66B6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F954E4-AFFA-4E83-A346-627CCF6DB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1A664-50E8-43EC-A618-49CC303D38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908556"/>
      </p:ext>
    </p:extLst>
  </p:cSld>
  <p:clrMapOvr>
    <a:masterClrMapping/>
  </p:clrMapOvr>
  <p:transition spd="slow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1D810-B702-4178-B11A-975019C84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D87C-7124-4144-AF78-BD1F1674E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5D1B6-0C3C-46B8-9A13-4FB751839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A5CE7-33AF-4CC8-865F-5245016D68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498722"/>
      </p:ext>
    </p:extLst>
  </p:cSld>
  <p:clrMapOvr>
    <a:masterClrMapping/>
  </p:clrMapOvr>
  <p:transition spd="slow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4A5E2-A4DF-4512-90DF-7121AA53B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45984-FCF8-41C3-A921-DEB813BD2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1673F-636E-4E9E-99CB-839152272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3002C-F0FB-4277-8253-2E39E600D0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857906"/>
      </p:ext>
    </p:extLst>
  </p:cSld>
  <p:clrMapOvr>
    <a:masterClrMapping/>
  </p:clrMapOvr>
  <p:transition spd="slow"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F13656A-35C3-4C06-8EF1-38682AC3D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25B6380-8563-403B-B2A8-B77ADFB2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1B30FE-9466-44E1-9AC3-D086B181B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48423-D8BD-42B6-B21B-456A8FDE5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543986"/>
      </p:ext>
    </p:extLst>
  </p:cSld>
  <p:clrMapOvr>
    <a:masterClrMapping/>
  </p:clrMapOvr>
  <p:transition spd="slow"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E391E1-3387-4C71-879C-CBF7C8CF83E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48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51C54-1C4E-48E9-A247-C984F8F66A8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287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350"/>
            </a:lvl2pPr>
            <a:lvl3pPr marL="685783" indent="0">
              <a:buNone/>
              <a:defRPr sz="120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  <a:lvl6pPr marL="1714457" indent="0">
              <a:buNone/>
              <a:defRPr sz="1050"/>
            </a:lvl6pPr>
            <a:lvl7pPr marL="2057348" indent="0">
              <a:buNone/>
              <a:defRPr sz="1050"/>
            </a:lvl7pPr>
            <a:lvl8pPr marL="2400240" indent="0">
              <a:buNone/>
              <a:defRPr sz="1050"/>
            </a:lvl8pPr>
            <a:lvl9pPr marL="274313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90ADC-E162-4F03-AA88-A261086EACB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775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3995A4-9696-4F67-A06D-C3939F55272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3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7224DE-02E4-4067-851A-7659CF234D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535517-89A1-4D7E-8566-AEF972403A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D182BA-4BCB-460F-962C-B0888F44F7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AA8CD-4B35-4D0F-9903-2CAED4451C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441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3952E-4CBF-47F1-AF9E-F225EB50188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012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58933-FB7E-4882-A481-70BD9579209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383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FEB9A-391A-4C61-B486-168C4FA30AC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981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2B97B-6CBB-4DC9-924D-DCCD65DC4EC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409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18CFD-4B87-4AB0-B31D-DDA28F852A9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589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E2271-848D-4111-8A12-4B2A8B6EC52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78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98111-2DBA-4252-821A-D970BA75451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810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60EB0-E98E-4B96-9961-AE4A415E6DA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482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053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3FE028-4AE7-4825-9E42-B6961EF73E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0FD8E0-F422-4E59-AE1F-A2CD9DF134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3714B9F-0F8D-4BEB-8E02-F72D479BEF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BD1AA-FACC-4B7F-83AA-1FDB913031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962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462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3012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698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568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704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967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921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960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60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DD790-E6AC-467E-97E9-4B8DAB7F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D3F44-2FD1-43BA-80B8-868C740F7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304F6-C2B1-4CDB-8B80-BC597BEF6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CEE04-5372-4B95-B53E-B2A7A296DE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56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E1B16DC-058A-4A48-90B2-E23D192F87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4EA4609-4EF1-46BA-8E82-34E967AA38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F2F961-2B18-49A0-8E22-1DF616E69B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CA17E-BC79-4913-9005-E880991ED6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5644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56861-88C5-48B0-A56A-CF160B8D6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915F4-F7BF-474F-BF0B-15526F387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994F0-4B89-4BBB-9188-448E98190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6BABA-4ED5-4C28-86F8-D295FCB847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1725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9594E-99E9-4BDE-8911-9DD4FA633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580A6-3D5A-43DC-A7C5-F37D26559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2DC6B-C904-4BEE-8B1F-67BC47F3A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FB450-D761-4E37-AC41-3C9EA3D527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9288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667341-F53B-4AD4-9694-841967186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428EC1-466C-4156-BBF5-5FCD73BD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2CE663-04A3-49A3-B5F5-38C2F9A8F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C8423-0498-484D-9C7C-302271509A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6500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C922BCF-97BC-49AA-A8A5-562B62D6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31B637-8876-4D05-82FC-E2B518CE0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653663-90D0-4011-92C0-40BB4960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2BCA1-224A-46FB-8BAF-E2C688BFB6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0982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F01A4CF-9D57-45C2-A2EF-55F2E1BEE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4DDC01-2EC7-4E5E-99F7-537003ED6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A75F297-661B-4382-88AF-FF64F0D58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37F2D-7E1C-4647-9855-C7C1DFB309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8517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EFCAA4A-A0C8-4704-BA8A-BC0A1CD36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D2CFC00-DA66-4468-9F4B-00E173C49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C20313F-AB36-4EBA-8F84-3A34F65F6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73731-ECDD-45D6-9996-6B96313134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9586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12FF4C5-907B-4895-941F-ACF95BD9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A1540D-5CF2-4F19-A5A7-402C6DBC5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AC1D82-B3D1-483E-9419-D4D4FA0C9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71366-1EA5-4224-9720-2D7480FF9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7079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7B6D3E-1F53-4A7D-B9D2-4716AA0E3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3413B3-2C1C-4867-9C27-4140AB95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53A620-5FD7-460F-AE2B-868997367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2DFE0-8E92-4BB2-8593-880BFC76F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895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D9788-4B3C-44B0-A3C5-ED4DE8705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6921B-CB0A-4E2E-9E77-72F327F86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071DA-F08A-433C-8094-1DC33638A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6BD8C-0A60-4476-A92F-568EFE79C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4333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AE077-6BB1-4AAE-87A7-C08A4A02D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FA3B3-85DB-47B3-86A1-0B35F0249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F8388-AF29-427C-9193-BEC3ABB71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A76CB-01C6-4CEC-84E3-EA59CD5ED2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37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EA1747E-4EF5-4678-A99D-315ABCE314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30AA224-9A22-49EE-AE9E-6690956C2E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78E2279-1FD0-4A84-B4C4-A68925C02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7A123-4C15-40D1-B96D-874CCC328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6096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0A07D81-7E4F-4798-85F9-BC7645D0D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556C5E3-345F-4B4D-9501-C560B7D9F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AD73B6-EA42-420F-BBDF-5B015972C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E8059-14C8-4B7D-9598-5F34EE3A1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497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053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810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833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57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595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965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781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9641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3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FD948F-D8CB-483B-8EE2-C1ACDC4255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729512-CF1F-4B9C-8A98-C9DB1D7E61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53E64D-C78B-4F62-AD12-4A38086609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605F6-7CA1-4468-BCD8-105E9C91DD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9036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1444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188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8B550-FB5A-4347-8A36-C27EAC4255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A84B3-7B3B-493A-A1B4-38F227EC28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827847"/>
      </p:ext>
    </p:extLst>
  </p:cSld>
  <p:clrMapOvr>
    <a:masterClrMapping/>
  </p:clrMapOvr>
  <p:transition>
    <p:comb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1A8CE-2600-4FD9-8B13-66A2F64789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2D491-3998-4570-AD50-2C249777E5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45082"/>
      </p:ext>
    </p:extLst>
  </p:cSld>
  <p:clrMapOvr>
    <a:masterClrMapping/>
  </p:clrMapOvr>
  <p:transition>
    <p:comb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07058-D389-44B5-B55A-6866B625D7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9C13E-6D20-4625-86F8-72FF8CEECA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40872"/>
      </p:ext>
    </p:extLst>
  </p:cSld>
  <p:clrMapOvr>
    <a:masterClrMapping/>
  </p:clrMapOvr>
  <p:transition>
    <p:comb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20122-3F08-45DB-A50B-8FF535A5F3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F7334-7974-4A7B-B7E9-B6E20EA455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02595"/>
      </p:ext>
    </p:extLst>
  </p:cSld>
  <p:clrMapOvr>
    <a:masterClrMapping/>
  </p:clrMapOvr>
  <p:transition>
    <p:comb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C738-DA17-4DF7-86A5-2F8A5E98C3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E402A-7845-409D-9372-4D1F39EF90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24301"/>
      </p:ext>
    </p:extLst>
  </p:cSld>
  <p:clrMapOvr>
    <a:masterClrMapping/>
  </p:clrMapOvr>
  <p:transition>
    <p:comb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E4FD2-8CB7-4232-A95E-B8A40CC23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33324-3F19-4579-AB31-42023002E2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95218"/>
      </p:ext>
    </p:extLst>
  </p:cSld>
  <p:clrMapOvr>
    <a:masterClrMapping/>
  </p:clrMapOvr>
  <p:transition>
    <p:comb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33A43-2DBB-49E2-B823-AC490EA74D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BC80E-4A8D-4B88-B8F7-98F945826B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54691"/>
      </p:ext>
    </p:extLst>
  </p:cSld>
  <p:clrMapOvr>
    <a:masterClrMapping/>
  </p:clrMapOvr>
  <p:transition>
    <p:comb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C4600-1F4C-45ED-B7B1-9B41B82345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ED7D9-8B31-490F-BE67-042468B94A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89885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62A37C-BEDB-420A-AFA2-DC34F52119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7FD0CD-34F2-43B7-82CC-3A56BEFF00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9B61B-0A4A-461B-8A8A-239845708E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5F82F-3432-40CD-8BAC-0CB416328A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7891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71A38-BE7D-4E74-85BA-B13B8C89D7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FAD98-56BA-4BBB-8567-A3CC026E1C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23652"/>
      </p:ext>
    </p:extLst>
  </p:cSld>
  <p:clrMapOvr>
    <a:masterClrMapping/>
  </p:clrMapOvr>
  <p:transition>
    <p:comb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B430F-4F09-45FA-9277-CB20A6DE5A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43187-E2B7-4A66-A0A4-59A967F5C7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5565"/>
      </p:ext>
    </p:extLst>
  </p:cSld>
  <p:clrMapOvr>
    <a:masterClrMapping/>
  </p:clrMapOvr>
  <p:transition>
    <p:comb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D161A-9180-4E12-81D1-F75DB31103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87534-682E-4CED-BA00-D44D1CEA70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84610"/>
      </p:ext>
    </p:extLst>
  </p:cSld>
  <p:clrMapOvr>
    <a:masterClrMapping/>
  </p:clrMapOvr>
  <p:transition>
    <p:comb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5823DAE5-52C0-42ED-A438-EC7DF4AF3EF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928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71"/>
          <p:cNvSpPr/>
          <p:nvPr/>
        </p:nvSpPr>
        <p:spPr>
          <a:xfrm>
            <a:off x="501500" y="384335"/>
            <a:ext cx="454200" cy="456533"/>
          </a:xfrm>
          <a:custGeom>
            <a:avLst/>
            <a:gdLst/>
            <a:ahLst/>
            <a:cxnLst/>
            <a:rect l="l" t="t" r="r" b="b"/>
            <a:pathLst>
              <a:path w="13626" h="13696" extrusionOk="0">
                <a:moveTo>
                  <a:pt x="5592" y="0"/>
                </a:moveTo>
                <a:cubicBezTo>
                  <a:pt x="5282" y="0"/>
                  <a:pt x="4976" y="230"/>
                  <a:pt x="4957" y="609"/>
                </a:cubicBezTo>
                <a:lnTo>
                  <a:pt x="4782" y="4425"/>
                </a:lnTo>
                <a:cubicBezTo>
                  <a:pt x="4767" y="4694"/>
                  <a:pt x="4577" y="4948"/>
                  <a:pt x="4323" y="5011"/>
                </a:cubicBezTo>
                <a:lnTo>
                  <a:pt x="634" y="6040"/>
                </a:lnTo>
                <a:cubicBezTo>
                  <a:pt x="32" y="6199"/>
                  <a:pt x="1" y="7038"/>
                  <a:pt x="587" y="7244"/>
                </a:cubicBezTo>
                <a:lnTo>
                  <a:pt x="4165" y="8590"/>
                </a:lnTo>
                <a:cubicBezTo>
                  <a:pt x="4418" y="8685"/>
                  <a:pt x="4592" y="8938"/>
                  <a:pt x="4577" y="9207"/>
                </a:cubicBezTo>
                <a:lnTo>
                  <a:pt x="4402" y="13023"/>
                </a:lnTo>
                <a:cubicBezTo>
                  <a:pt x="4382" y="13427"/>
                  <a:pt x="4713" y="13695"/>
                  <a:pt x="5051" y="13695"/>
                </a:cubicBezTo>
                <a:cubicBezTo>
                  <a:pt x="5230" y="13695"/>
                  <a:pt x="5411" y="13620"/>
                  <a:pt x="5542" y="13450"/>
                </a:cubicBezTo>
                <a:lnTo>
                  <a:pt x="7917" y="10474"/>
                </a:lnTo>
                <a:cubicBezTo>
                  <a:pt x="8043" y="10314"/>
                  <a:pt x="8226" y="10228"/>
                  <a:pt x="8419" y="10228"/>
                </a:cubicBezTo>
                <a:cubicBezTo>
                  <a:pt x="8494" y="10228"/>
                  <a:pt x="8571" y="10241"/>
                  <a:pt x="8646" y="10268"/>
                </a:cubicBezTo>
                <a:lnTo>
                  <a:pt x="12208" y="11598"/>
                </a:lnTo>
                <a:cubicBezTo>
                  <a:pt x="12288" y="11628"/>
                  <a:pt x="12366" y="11642"/>
                  <a:pt x="12442" y="11642"/>
                </a:cubicBezTo>
                <a:cubicBezTo>
                  <a:pt x="12920" y="11642"/>
                  <a:pt x="13269" y="11086"/>
                  <a:pt x="12968" y="10648"/>
                </a:cubicBezTo>
                <a:lnTo>
                  <a:pt x="10863" y="7465"/>
                </a:lnTo>
                <a:cubicBezTo>
                  <a:pt x="10720" y="7228"/>
                  <a:pt x="10736" y="6927"/>
                  <a:pt x="10894" y="6705"/>
                </a:cubicBezTo>
                <a:lnTo>
                  <a:pt x="13269" y="3729"/>
                </a:lnTo>
                <a:cubicBezTo>
                  <a:pt x="13625" y="3287"/>
                  <a:pt x="13290" y="2692"/>
                  <a:pt x="12781" y="2692"/>
                </a:cubicBezTo>
                <a:cubicBezTo>
                  <a:pt x="12724" y="2692"/>
                  <a:pt x="12665" y="2699"/>
                  <a:pt x="12604" y="2715"/>
                </a:cubicBezTo>
                <a:lnTo>
                  <a:pt x="8931" y="3729"/>
                </a:lnTo>
                <a:cubicBezTo>
                  <a:pt x="8872" y="3746"/>
                  <a:pt x="8813" y="3754"/>
                  <a:pt x="8754" y="3754"/>
                </a:cubicBezTo>
                <a:cubicBezTo>
                  <a:pt x="8543" y="3754"/>
                  <a:pt x="8342" y="3649"/>
                  <a:pt x="8218" y="3475"/>
                </a:cubicBezTo>
                <a:lnTo>
                  <a:pt x="6112" y="293"/>
                </a:lnTo>
                <a:cubicBezTo>
                  <a:pt x="5984" y="91"/>
                  <a:pt x="5787" y="0"/>
                  <a:pt x="5592" y="0"/>
                </a:cubicBezTo>
                <a:close/>
              </a:path>
            </a:pathLst>
          </a:custGeom>
          <a:solidFill>
            <a:srgbClr val="FDB7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71"/>
          <p:cNvSpPr/>
          <p:nvPr/>
        </p:nvSpPr>
        <p:spPr>
          <a:xfrm>
            <a:off x="2422867" y="329653"/>
            <a:ext cx="912300" cy="249633"/>
          </a:xfrm>
          <a:custGeom>
            <a:avLst/>
            <a:gdLst/>
            <a:ahLst/>
            <a:cxnLst/>
            <a:rect l="l" t="t" r="r" b="b"/>
            <a:pathLst>
              <a:path w="27369" h="7489" extrusionOk="0">
                <a:moveTo>
                  <a:pt x="13868" y="0"/>
                </a:moveTo>
                <a:cubicBezTo>
                  <a:pt x="13543" y="0"/>
                  <a:pt x="13200" y="96"/>
                  <a:pt x="12865" y="315"/>
                </a:cubicBezTo>
                <a:cubicBezTo>
                  <a:pt x="12031" y="855"/>
                  <a:pt x="11544" y="2297"/>
                  <a:pt x="10450" y="2297"/>
                </a:cubicBezTo>
                <a:cubicBezTo>
                  <a:pt x="10421" y="2297"/>
                  <a:pt x="10392" y="2296"/>
                  <a:pt x="10363" y="2294"/>
                </a:cubicBezTo>
                <a:cubicBezTo>
                  <a:pt x="9397" y="2215"/>
                  <a:pt x="8969" y="996"/>
                  <a:pt x="8099" y="600"/>
                </a:cubicBezTo>
                <a:cubicBezTo>
                  <a:pt x="7909" y="517"/>
                  <a:pt x="7710" y="479"/>
                  <a:pt x="7511" y="479"/>
                </a:cubicBezTo>
                <a:cubicBezTo>
                  <a:pt x="6877" y="479"/>
                  <a:pt x="6236" y="862"/>
                  <a:pt x="5850" y="1392"/>
                </a:cubicBezTo>
                <a:cubicBezTo>
                  <a:pt x="5344" y="2089"/>
                  <a:pt x="5201" y="2975"/>
                  <a:pt x="5074" y="3814"/>
                </a:cubicBezTo>
                <a:cubicBezTo>
                  <a:pt x="4378" y="3039"/>
                  <a:pt x="3491" y="2469"/>
                  <a:pt x="2494" y="2168"/>
                </a:cubicBezTo>
                <a:cubicBezTo>
                  <a:pt x="2353" y="2132"/>
                  <a:pt x="2218" y="2115"/>
                  <a:pt x="2089" y="2115"/>
                </a:cubicBezTo>
                <a:cubicBezTo>
                  <a:pt x="686" y="2115"/>
                  <a:pt x="0" y="4106"/>
                  <a:pt x="1464" y="5208"/>
                </a:cubicBezTo>
                <a:cubicBezTo>
                  <a:pt x="2192" y="5762"/>
                  <a:pt x="3110" y="5935"/>
                  <a:pt x="3972" y="5935"/>
                </a:cubicBezTo>
                <a:cubicBezTo>
                  <a:pt x="5400" y="5935"/>
                  <a:pt x="6674" y="5461"/>
                  <a:pt x="6674" y="5461"/>
                </a:cubicBezTo>
                <a:cubicBezTo>
                  <a:pt x="6698" y="6411"/>
                  <a:pt x="7526" y="6886"/>
                  <a:pt x="8603" y="6886"/>
                </a:cubicBezTo>
                <a:cubicBezTo>
                  <a:pt x="8943" y="6886"/>
                  <a:pt x="9309" y="6839"/>
                  <a:pt x="9682" y="6744"/>
                </a:cubicBezTo>
                <a:cubicBezTo>
                  <a:pt x="10706" y="6497"/>
                  <a:pt x="11815" y="5635"/>
                  <a:pt x="12931" y="5635"/>
                </a:cubicBezTo>
                <a:cubicBezTo>
                  <a:pt x="13178" y="5635"/>
                  <a:pt x="13425" y="5677"/>
                  <a:pt x="13672" y="5778"/>
                </a:cubicBezTo>
                <a:cubicBezTo>
                  <a:pt x="13217" y="6614"/>
                  <a:pt x="14625" y="7489"/>
                  <a:pt x="16783" y="7489"/>
                </a:cubicBezTo>
                <a:cubicBezTo>
                  <a:pt x="17403" y="7489"/>
                  <a:pt x="18085" y="7416"/>
                  <a:pt x="18802" y="7250"/>
                </a:cubicBezTo>
                <a:cubicBezTo>
                  <a:pt x="19847" y="7013"/>
                  <a:pt x="20116" y="6015"/>
                  <a:pt x="19562" y="5556"/>
                </a:cubicBezTo>
                <a:lnTo>
                  <a:pt x="19562" y="5556"/>
                </a:lnTo>
                <a:cubicBezTo>
                  <a:pt x="19732" y="5591"/>
                  <a:pt x="19909" y="5606"/>
                  <a:pt x="20090" y="5606"/>
                </a:cubicBezTo>
                <a:cubicBezTo>
                  <a:pt x="20733" y="5606"/>
                  <a:pt x="21423" y="5407"/>
                  <a:pt x="22016" y="5160"/>
                </a:cubicBezTo>
                <a:cubicBezTo>
                  <a:pt x="22921" y="4780"/>
                  <a:pt x="23870" y="4302"/>
                  <a:pt x="24817" y="4302"/>
                </a:cubicBezTo>
                <a:cubicBezTo>
                  <a:pt x="25013" y="4302"/>
                  <a:pt x="25209" y="4322"/>
                  <a:pt x="25405" y="4369"/>
                </a:cubicBezTo>
                <a:cubicBezTo>
                  <a:pt x="25696" y="4441"/>
                  <a:pt x="26152" y="4651"/>
                  <a:pt x="26566" y="4651"/>
                </a:cubicBezTo>
                <a:cubicBezTo>
                  <a:pt x="26781" y="4651"/>
                  <a:pt x="26984" y="4594"/>
                  <a:pt x="27147" y="4432"/>
                </a:cubicBezTo>
                <a:cubicBezTo>
                  <a:pt x="27368" y="4194"/>
                  <a:pt x="27368" y="3783"/>
                  <a:pt x="27115" y="3624"/>
                </a:cubicBezTo>
                <a:cubicBezTo>
                  <a:pt x="27001" y="3584"/>
                  <a:pt x="26874" y="3567"/>
                  <a:pt x="26732" y="3567"/>
                </a:cubicBezTo>
                <a:cubicBezTo>
                  <a:pt x="25948" y="3567"/>
                  <a:pt x="24729" y="4087"/>
                  <a:pt x="23040" y="4087"/>
                </a:cubicBezTo>
                <a:cubicBezTo>
                  <a:pt x="21793" y="4087"/>
                  <a:pt x="20290" y="3804"/>
                  <a:pt x="18517" y="2817"/>
                </a:cubicBezTo>
                <a:cubicBezTo>
                  <a:pt x="18101" y="2579"/>
                  <a:pt x="17523" y="2449"/>
                  <a:pt x="16948" y="2449"/>
                </a:cubicBezTo>
                <a:cubicBezTo>
                  <a:pt x="16298" y="2449"/>
                  <a:pt x="15651" y="2614"/>
                  <a:pt x="15240" y="2975"/>
                </a:cubicBezTo>
                <a:cubicBezTo>
                  <a:pt x="16301" y="1684"/>
                  <a:pt x="15235" y="0"/>
                  <a:pt x="13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71"/>
          <p:cNvSpPr/>
          <p:nvPr/>
        </p:nvSpPr>
        <p:spPr>
          <a:xfrm>
            <a:off x="7639933" y="241800"/>
            <a:ext cx="520533" cy="142533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71"/>
          <p:cNvSpPr/>
          <p:nvPr/>
        </p:nvSpPr>
        <p:spPr>
          <a:xfrm>
            <a:off x="-201033" y="3262169"/>
            <a:ext cx="912200" cy="249967"/>
          </a:xfrm>
          <a:custGeom>
            <a:avLst/>
            <a:gdLst/>
            <a:ahLst/>
            <a:cxnLst/>
            <a:rect l="l" t="t" r="r" b="b"/>
            <a:pathLst>
              <a:path w="27366" h="7499" extrusionOk="0">
                <a:moveTo>
                  <a:pt x="13854" y="0"/>
                </a:moveTo>
                <a:cubicBezTo>
                  <a:pt x="13531" y="0"/>
                  <a:pt x="13192" y="94"/>
                  <a:pt x="12862" y="310"/>
                </a:cubicBezTo>
                <a:cubicBezTo>
                  <a:pt x="12029" y="850"/>
                  <a:pt x="11541" y="2292"/>
                  <a:pt x="10447" y="2292"/>
                </a:cubicBezTo>
                <a:cubicBezTo>
                  <a:pt x="10419" y="2292"/>
                  <a:pt x="10390" y="2291"/>
                  <a:pt x="10360" y="2289"/>
                </a:cubicBezTo>
                <a:cubicBezTo>
                  <a:pt x="9394" y="2225"/>
                  <a:pt x="8967" y="990"/>
                  <a:pt x="8080" y="595"/>
                </a:cubicBezTo>
                <a:cubicBezTo>
                  <a:pt x="7890" y="511"/>
                  <a:pt x="7692" y="473"/>
                  <a:pt x="7492" y="473"/>
                </a:cubicBezTo>
                <a:cubicBezTo>
                  <a:pt x="6860" y="473"/>
                  <a:pt x="6221" y="856"/>
                  <a:pt x="5847" y="1386"/>
                </a:cubicBezTo>
                <a:cubicBezTo>
                  <a:pt x="5341" y="2083"/>
                  <a:pt x="5182" y="2970"/>
                  <a:pt x="5072" y="3809"/>
                </a:cubicBezTo>
                <a:cubicBezTo>
                  <a:pt x="4375" y="3033"/>
                  <a:pt x="3472" y="2463"/>
                  <a:pt x="2475" y="2178"/>
                </a:cubicBezTo>
                <a:cubicBezTo>
                  <a:pt x="2332" y="2140"/>
                  <a:pt x="2195" y="2122"/>
                  <a:pt x="2063" y="2122"/>
                </a:cubicBezTo>
                <a:cubicBezTo>
                  <a:pt x="680" y="2122"/>
                  <a:pt x="1" y="4119"/>
                  <a:pt x="1462" y="5218"/>
                </a:cubicBezTo>
                <a:cubicBezTo>
                  <a:pt x="2190" y="5767"/>
                  <a:pt x="3110" y="5938"/>
                  <a:pt x="3973" y="5938"/>
                </a:cubicBezTo>
                <a:cubicBezTo>
                  <a:pt x="5399" y="5938"/>
                  <a:pt x="6671" y="5471"/>
                  <a:pt x="6671" y="5471"/>
                </a:cubicBezTo>
                <a:cubicBezTo>
                  <a:pt x="6695" y="6416"/>
                  <a:pt x="7525" y="6888"/>
                  <a:pt x="8615" y="6888"/>
                </a:cubicBezTo>
                <a:cubicBezTo>
                  <a:pt x="8950" y="6888"/>
                  <a:pt x="9310" y="6843"/>
                  <a:pt x="9679" y="6754"/>
                </a:cubicBezTo>
                <a:cubicBezTo>
                  <a:pt x="10696" y="6506"/>
                  <a:pt x="11819" y="5637"/>
                  <a:pt x="12944" y="5637"/>
                </a:cubicBezTo>
                <a:cubicBezTo>
                  <a:pt x="13186" y="5637"/>
                  <a:pt x="13428" y="5677"/>
                  <a:pt x="13669" y="5772"/>
                </a:cubicBezTo>
                <a:cubicBezTo>
                  <a:pt x="13214" y="6621"/>
                  <a:pt x="14623" y="7499"/>
                  <a:pt x="16782" y="7499"/>
                </a:cubicBezTo>
                <a:cubicBezTo>
                  <a:pt x="17401" y="7499"/>
                  <a:pt x="18083" y="7426"/>
                  <a:pt x="18799" y="7261"/>
                </a:cubicBezTo>
                <a:cubicBezTo>
                  <a:pt x="19844" y="7007"/>
                  <a:pt x="20114" y="6010"/>
                  <a:pt x="19559" y="5566"/>
                </a:cubicBezTo>
                <a:lnTo>
                  <a:pt x="19559" y="5566"/>
                </a:lnTo>
                <a:cubicBezTo>
                  <a:pt x="19733" y="5601"/>
                  <a:pt x="19912" y="5617"/>
                  <a:pt x="20093" y="5617"/>
                </a:cubicBezTo>
                <a:cubicBezTo>
                  <a:pt x="20740" y="5617"/>
                  <a:pt x="21420" y="5418"/>
                  <a:pt x="22014" y="5171"/>
                </a:cubicBezTo>
                <a:cubicBezTo>
                  <a:pt x="22914" y="4792"/>
                  <a:pt x="23846" y="4306"/>
                  <a:pt x="24793" y="4306"/>
                </a:cubicBezTo>
                <a:cubicBezTo>
                  <a:pt x="24995" y="4306"/>
                  <a:pt x="25198" y="4329"/>
                  <a:pt x="25402" y="4379"/>
                </a:cubicBezTo>
                <a:cubicBezTo>
                  <a:pt x="25690" y="4451"/>
                  <a:pt x="26139" y="4650"/>
                  <a:pt x="26549" y="4650"/>
                </a:cubicBezTo>
                <a:cubicBezTo>
                  <a:pt x="26769" y="4650"/>
                  <a:pt x="26978" y="4592"/>
                  <a:pt x="27144" y="4426"/>
                </a:cubicBezTo>
                <a:cubicBezTo>
                  <a:pt x="27365" y="4189"/>
                  <a:pt x="27365" y="3761"/>
                  <a:pt x="27096" y="3619"/>
                </a:cubicBezTo>
                <a:cubicBezTo>
                  <a:pt x="26983" y="3578"/>
                  <a:pt x="26855" y="3561"/>
                  <a:pt x="26713" y="3561"/>
                </a:cubicBezTo>
                <a:cubicBezTo>
                  <a:pt x="25929" y="3561"/>
                  <a:pt x="24710" y="4082"/>
                  <a:pt x="23025" y="4082"/>
                </a:cubicBezTo>
                <a:cubicBezTo>
                  <a:pt x="21780" y="4082"/>
                  <a:pt x="20281" y="3798"/>
                  <a:pt x="18514" y="2811"/>
                </a:cubicBezTo>
                <a:cubicBezTo>
                  <a:pt x="18090" y="2573"/>
                  <a:pt x="17512" y="2444"/>
                  <a:pt x="16939" y="2444"/>
                </a:cubicBezTo>
                <a:cubicBezTo>
                  <a:pt x="16291" y="2444"/>
                  <a:pt x="15648" y="2609"/>
                  <a:pt x="15237" y="2970"/>
                </a:cubicBezTo>
                <a:cubicBezTo>
                  <a:pt x="16299" y="1677"/>
                  <a:pt x="15219" y="0"/>
                  <a:pt x="138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71"/>
          <p:cNvSpPr/>
          <p:nvPr/>
        </p:nvSpPr>
        <p:spPr>
          <a:xfrm>
            <a:off x="11318867" y="6381868"/>
            <a:ext cx="994200" cy="272267"/>
          </a:xfrm>
          <a:custGeom>
            <a:avLst/>
            <a:gdLst/>
            <a:ahLst/>
            <a:cxnLst/>
            <a:rect l="l" t="t" r="r" b="b"/>
            <a:pathLst>
              <a:path w="29826" h="8168" extrusionOk="0">
                <a:moveTo>
                  <a:pt x="15099" y="0"/>
                </a:moveTo>
                <a:cubicBezTo>
                  <a:pt x="14749" y="0"/>
                  <a:pt x="14382" y="101"/>
                  <a:pt x="14023" y="333"/>
                </a:cubicBezTo>
                <a:cubicBezTo>
                  <a:pt x="13111" y="921"/>
                  <a:pt x="12576" y="2505"/>
                  <a:pt x="11372" y="2505"/>
                </a:cubicBezTo>
                <a:cubicBezTo>
                  <a:pt x="11343" y="2505"/>
                  <a:pt x="11314" y="2505"/>
                  <a:pt x="11284" y="2503"/>
                </a:cubicBezTo>
                <a:cubicBezTo>
                  <a:pt x="10239" y="2423"/>
                  <a:pt x="9764" y="1078"/>
                  <a:pt x="8814" y="650"/>
                </a:cubicBezTo>
                <a:cubicBezTo>
                  <a:pt x="8611" y="560"/>
                  <a:pt x="8397" y="519"/>
                  <a:pt x="8181" y="519"/>
                </a:cubicBezTo>
                <a:cubicBezTo>
                  <a:pt x="7490" y="519"/>
                  <a:pt x="6782" y="942"/>
                  <a:pt x="6360" y="1521"/>
                </a:cubicBezTo>
                <a:cubicBezTo>
                  <a:pt x="5822" y="2281"/>
                  <a:pt x="5647" y="3247"/>
                  <a:pt x="5521" y="4165"/>
                </a:cubicBezTo>
                <a:cubicBezTo>
                  <a:pt x="4761" y="3310"/>
                  <a:pt x="3795" y="2693"/>
                  <a:pt x="2702" y="2360"/>
                </a:cubicBezTo>
                <a:cubicBezTo>
                  <a:pt x="2548" y="2320"/>
                  <a:pt x="2400" y="2301"/>
                  <a:pt x="2258" y="2301"/>
                </a:cubicBezTo>
                <a:cubicBezTo>
                  <a:pt x="739" y="2301"/>
                  <a:pt x="1" y="4483"/>
                  <a:pt x="1594" y="5685"/>
                </a:cubicBezTo>
                <a:cubicBezTo>
                  <a:pt x="2380" y="6280"/>
                  <a:pt x="3378" y="6466"/>
                  <a:pt x="4318" y="6466"/>
                </a:cubicBezTo>
                <a:cubicBezTo>
                  <a:pt x="5879" y="6466"/>
                  <a:pt x="7278" y="5954"/>
                  <a:pt x="7278" y="5954"/>
                </a:cubicBezTo>
                <a:cubicBezTo>
                  <a:pt x="7302" y="6996"/>
                  <a:pt x="8215" y="7509"/>
                  <a:pt x="9394" y="7509"/>
                </a:cubicBezTo>
                <a:cubicBezTo>
                  <a:pt x="9757" y="7509"/>
                  <a:pt x="10145" y="7460"/>
                  <a:pt x="10540" y="7364"/>
                </a:cubicBezTo>
                <a:cubicBezTo>
                  <a:pt x="11656" y="7091"/>
                  <a:pt x="12878" y="6148"/>
                  <a:pt x="14094" y="6148"/>
                </a:cubicBezTo>
                <a:cubicBezTo>
                  <a:pt x="14361" y="6148"/>
                  <a:pt x="14629" y="6194"/>
                  <a:pt x="14894" y="6303"/>
                </a:cubicBezTo>
                <a:cubicBezTo>
                  <a:pt x="14403" y="7211"/>
                  <a:pt x="15930" y="8167"/>
                  <a:pt x="18272" y="8167"/>
                </a:cubicBezTo>
                <a:cubicBezTo>
                  <a:pt x="18950" y="8167"/>
                  <a:pt x="19697" y="8087"/>
                  <a:pt x="20484" y="7902"/>
                </a:cubicBezTo>
                <a:cubicBezTo>
                  <a:pt x="21624" y="7649"/>
                  <a:pt x="21924" y="6556"/>
                  <a:pt x="21323" y="6065"/>
                </a:cubicBezTo>
                <a:lnTo>
                  <a:pt x="21323" y="6065"/>
                </a:lnTo>
                <a:cubicBezTo>
                  <a:pt x="21504" y="6103"/>
                  <a:pt x="21692" y="6120"/>
                  <a:pt x="21884" y="6120"/>
                </a:cubicBezTo>
                <a:cubicBezTo>
                  <a:pt x="22584" y="6120"/>
                  <a:pt x="23337" y="5895"/>
                  <a:pt x="23983" y="5622"/>
                </a:cubicBezTo>
                <a:cubicBezTo>
                  <a:pt x="24965" y="5203"/>
                  <a:pt x="26001" y="4676"/>
                  <a:pt x="27037" y="4676"/>
                </a:cubicBezTo>
                <a:cubicBezTo>
                  <a:pt x="27254" y="4676"/>
                  <a:pt x="27471" y="4699"/>
                  <a:pt x="27688" y="4751"/>
                </a:cubicBezTo>
                <a:cubicBezTo>
                  <a:pt x="27997" y="4823"/>
                  <a:pt x="28489" y="5043"/>
                  <a:pt x="28938" y="5043"/>
                </a:cubicBezTo>
                <a:cubicBezTo>
                  <a:pt x="29178" y="5043"/>
                  <a:pt x="29406" y="4981"/>
                  <a:pt x="29588" y="4799"/>
                </a:cubicBezTo>
                <a:cubicBezTo>
                  <a:pt x="29810" y="4577"/>
                  <a:pt x="29825" y="4102"/>
                  <a:pt x="29525" y="3944"/>
                </a:cubicBezTo>
                <a:cubicBezTo>
                  <a:pt x="29403" y="3901"/>
                  <a:pt x="29267" y="3882"/>
                  <a:pt x="29115" y="3882"/>
                </a:cubicBezTo>
                <a:cubicBezTo>
                  <a:pt x="28267" y="3882"/>
                  <a:pt x="26937" y="4449"/>
                  <a:pt x="25099" y="4449"/>
                </a:cubicBezTo>
                <a:cubicBezTo>
                  <a:pt x="23738" y="4449"/>
                  <a:pt x="22097" y="4138"/>
                  <a:pt x="20167" y="3057"/>
                </a:cubicBezTo>
                <a:cubicBezTo>
                  <a:pt x="19707" y="2805"/>
                  <a:pt x="19080" y="2667"/>
                  <a:pt x="18457" y="2667"/>
                </a:cubicBezTo>
                <a:cubicBezTo>
                  <a:pt x="17751" y="2667"/>
                  <a:pt x="17050" y="2844"/>
                  <a:pt x="16604" y="3231"/>
                </a:cubicBezTo>
                <a:cubicBezTo>
                  <a:pt x="17758" y="1834"/>
                  <a:pt x="16587" y="0"/>
                  <a:pt x="150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71"/>
          <p:cNvSpPr/>
          <p:nvPr/>
        </p:nvSpPr>
        <p:spPr>
          <a:xfrm>
            <a:off x="8660300" y="6210335"/>
            <a:ext cx="520533" cy="142533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71"/>
          <p:cNvSpPr/>
          <p:nvPr/>
        </p:nvSpPr>
        <p:spPr>
          <a:xfrm>
            <a:off x="11671468" y="241800"/>
            <a:ext cx="520533" cy="142533"/>
          </a:xfrm>
          <a:custGeom>
            <a:avLst/>
            <a:gdLst/>
            <a:ahLst/>
            <a:cxnLst/>
            <a:rect l="l" t="t" r="r" b="b"/>
            <a:pathLst>
              <a:path w="15616" h="4276" extrusionOk="0">
                <a:moveTo>
                  <a:pt x="7908" y="0"/>
                </a:moveTo>
                <a:cubicBezTo>
                  <a:pt x="7726" y="0"/>
                  <a:pt x="7536" y="53"/>
                  <a:pt x="7350" y="172"/>
                </a:cubicBezTo>
                <a:cubicBezTo>
                  <a:pt x="6872" y="481"/>
                  <a:pt x="6590" y="1314"/>
                  <a:pt x="5961" y="1314"/>
                </a:cubicBezTo>
                <a:cubicBezTo>
                  <a:pt x="5944" y="1314"/>
                  <a:pt x="5927" y="1314"/>
                  <a:pt x="5909" y="1312"/>
                </a:cubicBezTo>
                <a:cubicBezTo>
                  <a:pt x="5371" y="1265"/>
                  <a:pt x="5118" y="568"/>
                  <a:pt x="4627" y="347"/>
                </a:cubicBezTo>
                <a:cubicBezTo>
                  <a:pt x="4514" y="296"/>
                  <a:pt x="4397" y="273"/>
                  <a:pt x="4280" y="273"/>
                </a:cubicBezTo>
                <a:cubicBezTo>
                  <a:pt x="3919" y="273"/>
                  <a:pt x="3560" y="491"/>
                  <a:pt x="3344" y="790"/>
                </a:cubicBezTo>
                <a:cubicBezTo>
                  <a:pt x="3044" y="1186"/>
                  <a:pt x="2964" y="1692"/>
                  <a:pt x="2901" y="2183"/>
                </a:cubicBezTo>
                <a:cubicBezTo>
                  <a:pt x="2505" y="1740"/>
                  <a:pt x="1998" y="1407"/>
                  <a:pt x="1413" y="1233"/>
                </a:cubicBezTo>
                <a:cubicBezTo>
                  <a:pt x="1335" y="1214"/>
                  <a:pt x="1260" y="1204"/>
                  <a:pt x="1189" y="1204"/>
                </a:cubicBezTo>
                <a:cubicBezTo>
                  <a:pt x="397" y="1204"/>
                  <a:pt x="0" y="2336"/>
                  <a:pt x="843" y="2975"/>
                </a:cubicBezTo>
                <a:cubicBezTo>
                  <a:pt x="1253" y="3290"/>
                  <a:pt x="1774" y="3389"/>
                  <a:pt x="2263" y="3389"/>
                </a:cubicBezTo>
                <a:cubicBezTo>
                  <a:pt x="3076" y="3389"/>
                  <a:pt x="3804" y="3117"/>
                  <a:pt x="3804" y="3117"/>
                </a:cubicBezTo>
                <a:cubicBezTo>
                  <a:pt x="3816" y="3659"/>
                  <a:pt x="4284" y="3926"/>
                  <a:pt x="4898" y="3926"/>
                </a:cubicBezTo>
                <a:cubicBezTo>
                  <a:pt x="5092" y="3926"/>
                  <a:pt x="5300" y="3899"/>
                  <a:pt x="5514" y="3846"/>
                </a:cubicBezTo>
                <a:cubicBezTo>
                  <a:pt x="6097" y="3703"/>
                  <a:pt x="6734" y="3210"/>
                  <a:pt x="7371" y="3210"/>
                </a:cubicBezTo>
                <a:cubicBezTo>
                  <a:pt x="7512" y="3210"/>
                  <a:pt x="7653" y="3234"/>
                  <a:pt x="7794" y="3292"/>
                </a:cubicBezTo>
                <a:cubicBezTo>
                  <a:pt x="7534" y="3774"/>
                  <a:pt x="8357" y="4276"/>
                  <a:pt x="9598" y="4276"/>
                </a:cubicBezTo>
                <a:cubicBezTo>
                  <a:pt x="9945" y="4276"/>
                  <a:pt x="10325" y="4237"/>
                  <a:pt x="10723" y="4147"/>
                </a:cubicBezTo>
                <a:cubicBezTo>
                  <a:pt x="11325" y="4004"/>
                  <a:pt x="11483" y="3434"/>
                  <a:pt x="11166" y="3181"/>
                </a:cubicBezTo>
                <a:lnTo>
                  <a:pt x="11166" y="3181"/>
                </a:lnTo>
                <a:cubicBezTo>
                  <a:pt x="11255" y="3190"/>
                  <a:pt x="11345" y="3194"/>
                  <a:pt x="11435" y="3194"/>
                </a:cubicBezTo>
                <a:cubicBezTo>
                  <a:pt x="11823" y="3194"/>
                  <a:pt x="12212" y="3111"/>
                  <a:pt x="12560" y="2943"/>
                </a:cubicBezTo>
                <a:cubicBezTo>
                  <a:pt x="13070" y="2721"/>
                  <a:pt x="13612" y="2444"/>
                  <a:pt x="14152" y="2444"/>
                </a:cubicBezTo>
                <a:cubicBezTo>
                  <a:pt x="14265" y="2444"/>
                  <a:pt x="14378" y="2457"/>
                  <a:pt x="14491" y="2484"/>
                </a:cubicBezTo>
                <a:cubicBezTo>
                  <a:pt x="14657" y="2526"/>
                  <a:pt x="14917" y="2641"/>
                  <a:pt x="15153" y="2641"/>
                </a:cubicBezTo>
                <a:cubicBezTo>
                  <a:pt x="15278" y="2641"/>
                  <a:pt x="15396" y="2609"/>
                  <a:pt x="15489" y="2516"/>
                </a:cubicBezTo>
                <a:cubicBezTo>
                  <a:pt x="15615" y="2389"/>
                  <a:pt x="15615" y="2183"/>
                  <a:pt x="15473" y="2072"/>
                </a:cubicBezTo>
                <a:cubicBezTo>
                  <a:pt x="15406" y="2048"/>
                  <a:pt x="15331" y="2037"/>
                  <a:pt x="15247" y="2037"/>
                </a:cubicBezTo>
                <a:cubicBezTo>
                  <a:pt x="14803" y="2037"/>
                  <a:pt x="14110" y="2328"/>
                  <a:pt x="13154" y="2328"/>
                </a:cubicBezTo>
                <a:cubicBezTo>
                  <a:pt x="12440" y="2328"/>
                  <a:pt x="11579" y="2166"/>
                  <a:pt x="10564" y="1597"/>
                </a:cubicBezTo>
                <a:cubicBezTo>
                  <a:pt x="10329" y="1465"/>
                  <a:pt x="10006" y="1394"/>
                  <a:pt x="9682" y="1394"/>
                </a:cubicBezTo>
                <a:cubicBezTo>
                  <a:pt x="9308" y="1394"/>
                  <a:pt x="8934" y="1489"/>
                  <a:pt x="8696" y="1692"/>
                </a:cubicBezTo>
                <a:cubicBezTo>
                  <a:pt x="9299" y="961"/>
                  <a:pt x="8685" y="0"/>
                  <a:pt x="7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71"/>
          <p:cNvSpPr/>
          <p:nvPr/>
        </p:nvSpPr>
        <p:spPr>
          <a:xfrm>
            <a:off x="4183000" y="6352868"/>
            <a:ext cx="994200" cy="272467"/>
          </a:xfrm>
          <a:custGeom>
            <a:avLst/>
            <a:gdLst/>
            <a:ahLst/>
            <a:cxnLst/>
            <a:rect l="l" t="t" r="r" b="b"/>
            <a:pathLst>
              <a:path w="29826" h="8174" extrusionOk="0">
                <a:moveTo>
                  <a:pt x="15106" y="1"/>
                </a:moveTo>
                <a:cubicBezTo>
                  <a:pt x="14753" y="1"/>
                  <a:pt x="14384" y="104"/>
                  <a:pt x="14023" y="340"/>
                </a:cubicBezTo>
                <a:cubicBezTo>
                  <a:pt x="13126" y="928"/>
                  <a:pt x="12592" y="2512"/>
                  <a:pt x="11387" y="2512"/>
                </a:cubicBezTo>
                <a:cubicBezTo>
                  <a:pt x="11359" y="2512"/>
                  <a:pt x="11329" y="2511"/>
                  <a:pt x="11300" y="2509"/>
                </a:cubicBezTo>
                <a:cubicBezTo>
                  <a:pt x="10255" y="2430"/>
                  <a:pt x="9780" y="1084"/>
                  <a:pt x="8830" y="657"/>
                </a:cubicBezTo>
                <a:cubicBezTo>
                  <a:pt x="8623" y="566"/>
                  <a:pt x="8407" y="525"/>
                  <a:pt x="8190" y="525"/>
                </a:cubicBezTo>
                <a:cubicBezTo>
                  <a:pt x="7496" y="525"/>
                  <a:pt x="6798" y="948"/>
                  <a:pt x="6376" y="1528"/>
                </a:cubicBezTo>
                <a:cubicBezTo>
                  <a:pt x="5837" y="2288"/>
                  <a:pt x="5663" y="3253"/>
                  <a:pt x="5536" y="4172"/>
                </a:cubicBezTo>
                <a:cubicBezTo>
                  <a:pt x="4776" y="3317"/>
                  <a:pt x="3795" y="2699"/>
                  <a:pt x="2718" y="2367"/>
                </a:cubicBezTo>
                <a:cubicBezTo>
                  <a:pt x="2564" y="2326"/>
                  <a:pt x="2415" y="2307"/>
                  <a:pt x="2274" y="2307"/>
                </a:cubicBezTo>
                <a:cubicBezTo>
                  <a:pt x="752" y="2307"/>
                  <a:pt x="1" y="4490"/>
                  <a:pt x="1594" y="5692"/>
                </a:cubicBezTo>
                <a:cubicBezTo>
                  <a:pt x="2385" y="6287"/>
                  <a:pt x="3385" y="6473"/>
                  <a:pt x="4325" y="6473"/>
                </a:cubicBezTo>
                <a:cubicBezTo>
                  <a:pt x="5884" y="6473"/>
                  <a:pt x="7278" y="5961"/>
                  <a:pt x="7278" y="5961"/>
                </a:cubicBezTo>
                <a:cubicBezTo>
                  <a:pt x="7302" y="7002"/>
                  <a:pt x="8215" y="7516"/>
                  <a:pt x="9401" y="7516"/>
                </a:cubicBezTo>
                <a:cubicBezTo>
                  <a:pt x="9766" y="7516"/>
                  <a:pt x="10157" y="7467"/>
                  <a:pt x="10556" y="7370"/>
                </a:cubicBezTo>
                <a:cubicBezTo>
                  <a:pt x="11672" y="7098"/>
                  <a:pt x="12883" y="6155"/>
                  <a:pt x="14104" y="6155"/>
                </a:cubicBezTo>
                <a:cubicBezTo>
                  <a:pt x="14372" y="6155"/>
                  <a:pt x="14641" y="6201"/>
                  <a:pt x="14910" y="6309"/>
                </a:cubicBezTo>
                <a:cubicBezTo>
                  <a:pt x="14419" y="7218"/>
                  <a:pt x="15955" y="8174"/>
                  <a:pt x="18294" y="8174"/>
                </a:cubicBezTo>
                <a:cubicBezTo>
                  <a:pt x="18971" y="8174"/>
                  <a:pt x="19717" y="8093"/>
                  <a:pt x="20499" y="7908"/>
                </a:cubicBezTo>
                <a:cubicBezTo>
                  <a:pt x="21655" y="7655"/>
                  <a:pt x="21940" y="6563"/>
                  <a:pt x="21338" y="6072"/>
                </a:cubicBezTo>
                <a:lnTo>
                  <a:pt x="21338" y="6072"/>
                </a:lnTo>
                <a:cubicBezTo>
                  <a:pt x="21523" y="6109"/>
                  <a:pt x="21713" y="6126"/>
                  <a:pt x="21906" y="6126"/>
                </a:cubicBezTo>
                <a:cubicBezTo>
                  <a:pt x="22610" y="6126"/>
                  <a:pt x="23356" y="5902"/>
                  <a:pt x="24014" y="5628"/>
                </a:cubicBezTo>
                <a:cubicBezTo>
                  <a:pt x="24996" y="5209"/>
                  <a:pt x="26021" y="4682"/>
                  <a:pt x="27063" y="4682"/>
                </a:cubicBezTo>
                <a:cubicBezTo>
                  <a:pt x="27281" y="4682"/>
                  <a:pt x="27500" y="4705"/>
                  <a:pt x="27719" y="4758"/>
                </a:cubicBezTo>
                <a:cubicBezTo>
                  <a:pt x="28029" y="4830"/>
                  <a:pt x="28513" y="5050"/>
                  <a:pt x="28958" y="5050"/>
                </a:cubicBezTo>
                <a:cubicBezTo>
                  <a:pt x="29195" y="5050"/>
                  <a:pt x="29422" y="4987"/>
                  <a:pt x="29604" y="4805"/>
                </a:cubicBezTo>
                <a:cubicBezTo>
                  <a:pt x="29825" y="4583"/>
                  <a:pt x="29825" y="4108"/>
                  <a:pt x="29540" y="3950"/>
                </a:cubicBezTo>
                <a:cubicBezTo>
                  <a:pt x="29418" y="3907"/>
                  <a:pt x="29280" y="3889"/>
                  <a:pt x="29127" y="3889"/>
                </a:cubicBezTo>
                <a:cubicBezTo>
                  <a:pt x="28274" y="3889"/>
                  <a:pt x="26946" y="4455"/>
                  <a:pt x="25110" y="4455"/>
                </a:cubicBezTo>
                <a:cubicBezTo>
                  <a:pt x="23751" y="4455"/>
                  <a:pt x="22113" y="4145"/>
                  <a:pt x="20182" y="3063"/>
                </a:cubicBezTo>
                <a:cubicBezTo>
                  <a:pt x="19722" y="2811"/>
                  <a:pt x="19096" y="2674"/>
                  <a:pt x="18473" y="2674"/>
                </a:cubicBezTo>
                <a:cubicBezTo>
                  <a:pt x="17767" y="2674"/>
                  <a:pt x="17066" y="2850"/>
                  <a:pt x="16620" y="3238"/>
                </a:cubicBezTo>
                <a:cubicBezTo>
                  <a:pt x="17772" y="1842"/>
                  <a:pt x="16595" y="1"/>
                  <a:pt x="151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71"/>
          <p:cNvSpPr/>
          <p:nvPr/>
        </p:nvSpPr>
        <p:spPr>
          <a:xfrm>
            <a:off x="10776169" y="2194069"/>
            <a:ext cx="520567" cy="142767"/>
          </a:xfrm>
          <a:custGeom>
            <a:avLst/>
            <a:gdLst/>
            <a:ahLst/>
            <a:cxnLst/>
            <a:rect l="l" t="t" r="r" b="b"/>
            <a:pathLst>
              <a:path w="15617" h="4283" extrusionOk="0">
                <a:moveTo>
                  <a:pt x="7909" y="1"/>
                </a:moveTo>
                <a:cubicBezTo>
                  <a:pt x="7728" y="1"/>
                  <a:pt x="7537" y="53"/>
                  <a:pt x="7351" y="173"/>
                </a:cubicBezTo>
                <a:cubicBezTo>
                  <a:pt x="6873" y="481"/>
                  <a:pt x="6591" y="1315"/>
                  <a:pt x="5962" y="1315"/>
                </a:cubicBezTo>
                <a:cubicBezTo>
                  <a:pt x="5945" y="1315"/>
                  <a:pt x="5928" y="1314"/>
                  <a:pt x="5910" y="1313"/>
                </a:cubicBezTo>
                <a:cubicBezTo>
                  <a:pt x="5372" y="1281"/>
                  <a:pt x="5119" y="569"/>
                  <a:pt x="4612" y="347"/>
                </a:cubicBezTo>
                <a:cubicBezTo>
                  <a:pt x="4504" y="297"/>
                  <a:pt x="4391" y="274"/>
                  <a:pt x="4276" y="274"/>
                </a:cubicBezTo>
                <a:cubicBezTo>
                  <a:pt x="3922" y="274"/>
                  <a:pt x="3561" y="495"/>
                  <a:pt x="3345" y="806"/>
                </a:cubicBezTo>
                <a:cubicBezTo>
                  <a:pt x="3045" y="1202"/>
                  <a:pt x="2965" y="1709"/>
                  <a:pt x="2902" y="2184"/>
                </a:cubicBezTo>
                <a:cubicBezTo>
                  <a:pt x="2506" y="1740"/>
                  <a:pt x="1984" y="1408"/>
                  <a:pt x="1414" y="1234"/>
                </a:cubicBezTo>
                <a:cubicBezTo>
                  <a:pt x="1337" y="1214"/>
                  <a:pt x="1263" y="1205"/>
                  <a:pt x="1192" y="1205"/>
                </a:cubicBezTo>
                <a:cubicBezTo>
                  <a:pt x="399" y="1205"/>
                  <a:pt x="1" y="2350"/>
                  <a:pt x="844" y="2975"/>
                </a:cubicBezTo>
                <a:cubicBezTo>
                  <a:pt x="1254" y="3291"/>
                  <a:pt x="1775" y="3389"/>
                  <a:pt x="2264" y="3389"/>
                </a:cubicBezTo>
                <a:cubicBezTo>
                  <a:pt x="3077" y="3389"/>
                  <a:pt x="3805" y="3118"/>
                  <a:pt x="3805" y="3118"/>
                </a:cubicBezTo>
                <a:cubicBezTo>
                  <a:pt x="3817" y="3666"/>
                  <a:pt x="4298" y="3933"/>
                  <a:pt x="4923" y="3933"/>
                </a:cubicBezTo>
                <a:cubicBezTo>
                  <a:pt x="5111" y="3933"/>
                  <a:pt x="5310" y="3909"/>
                  <a:pt x="5515" y="3862"/>
                </a:cubicBezTo>
                <a:cubicBezTo>
                  <a:pt x="6103" y="3718"/>
                  <a:pt x="6746" y="3218"/>
                  <a:pt x="7389" y="3218"/>
                </a:cubicBezTo>
                <a:cubicBezTo>
                  <a:pt x="7525" y="3218"/>
                  <a:pt x="7660" y="3240"/>
                  <a:pt x="7795" y="3292"/>
                </a:cubicBezTo>
                <a:cubicBezTo>
                  <a:pt x="7536" y="3773"/>
                  <a:pt x="8343" y="4283"/>
                  <a:pt x="9580" y="4283"/>
                </a:cubicBezTo>
                <a:cubicBezTo>
                  <a:pt x="9932" y="4283"/>
                  <a:pt x="10318" y="4242"/>
                  <a:pt x="10724" y="4147"/>
                </a:cubicBezTo>
                <a:cubicBezTo>
                  <a:pt x="11310" y="4005"/>
                  <a:pt x="11484" y="3435"/>
                  <a:pt x="11151" y="3181"/>
                </a:cubicBezTo>
                <a:lnTo>
                  <a:pt x="11151" y="3181"/>
                </a:lnTo>
                <a:cubicBezTo>
                  <a:pt x="11261" y="3195"/>
                  <a:pt x="11369" y="3202"/>
                  <a:pt x="11476" y="3202"/>
                </a:cubicBezTo>
                <a:cubicBezTo>
                  <a:pt x="11852" y="3202"/>
                  <a:pt x="12216" y="3116"/>
                  <a:pt x="12561" y="2944"/>
                </a:cubicBezTo>
                <a:cubicBezTo>
                  <a:pt x="13074" y="2733"/>
                  <a:pt x="13620" y="2446"/>
                  <a:pt x="14163" y="2446"/>
                </a:cubicBezTo>
                <a:cubicBezTo>
                  <a:pt x="14273" y="2446"/>
                  <a:pt x="14383" y="2458"/>
                  <a:pt x="14492" y="2485"/>
                </a:cubicBezTo>
                <a:cubicBezTo>
                  <a:pt x="14658" y="2526"/>
                  <a:pt x="14918" y="2642"/>
                  <a:pt x="15154" y="2642"/>
                </a:cubicBezTo>
                <a:cubicBezTo>
                  <a:pt x="15279" y="2642"/>
                  <a:pt x="15397" y="2609"/>
                  <a:pt x="15490" y="2516"/>
                </a:cubicBezTo>
                <a:cubicBezTo>
                  <a:pt x="15617" y="2390"/>
                  <a:pt x="15617" y="2184"/>
                  <a:pt x="15474" y="2073"/>
                </a:cubicBezTo>
                <a:cubicBezTo>
                  <a:pt x="15409" y="2051"/>
                  <a:pt x="15337" y="2041"/>
                  <a:pt x="15257" y="2041"/>
                </a:cubicBezTo>
                <a:cubicBezTo>
                  <a:pt x="14809" y="2041"/>
                  <a:pt x="14119" y="2333"/>
                  <a:pt x="13164" y="2333"/>
                </a:cubicBezTo>
                <a:cubicBezTo>
                  <a:pt x="12449" y="2333"/>
                  <a:pt x="11586" y="2170"/>
                  <a:pt x="10566" y="1598"/>
                </a:cubicBezTo>
                <a:cubicBezTo>
                  <a:pt x="10330" y="1466"/>
                  <a:pt x="10007" y="1395"/>
                  <a:pt x="9683" y="1395"/>
                </a:cubicBezTo>
                <a:cubicBezTo>
                  <a:pt x="9309" y="1395"/>
                  <a:pt x="8935" y="1489"/>
                  <a:pt x="8697" y="1693"/>
                </a:cubicBezTo>
                <a:cubicBezTo>
                  <a:pt x="9301" y="961"/>
                  <a:pt x="8686" y="1"/>
                  <a:pt x="79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71"/>
          <p:cNvSpPr/>
          <p:nvPr/>
        </p:nvSpPr>
        <p:spPr>
          <a:xfrm>
            <a:off x="11132569" y="2798835"/>
            <a:ext cx="76567" cy="81333"/>
          </a:xfrm>
          <a:custGeom>
            <a:avLst/>
            <a:gdLst/>
            <a:ahLst/>
            <a:cxnLst/>
            <a:rect l="l" t="t" r="r" b="b"/>
            <a:pathLst>
              <a:path w="2297" h="2440" extrusionOk="0">
                <a:moveTo>
                  <a:pt x="554" y="1"/>
                </a:moveTo>
                <a:lnTo>
                  <a:pt x="0" y="1885"/>
                </a:lnTo>
                <a:lnTo>
                  <a:pt x="1394" y="2439"/>
                </a:lnTo>
                <a:lnTo>
                  <a:pt x="2296" y="698"/>
                </a:lnTo>
                <a:lnTo>
                  <a:pt x="554" y="1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71"/>
          <p:cNvSpPr/>
          <p:nvPr/>
        </p:nvSpPr>
        <p:spPr>
          <a:xfrm>
            <a:off x="11148400" y="2669535"/>
            <a:ext cx="16400" cy="151500"/>
          </a:xfrm>
          <a:custGeom>
            <a:avLst/>
            <a:gdLst/>
            <a:ahLst/>
            <a:cxnLst/>
            <a:rect l="l" t="t" r="r" b="b"/>
            <a:pathLst>
              <a:path w="492" h="4545" fill="none" extrusionOk="0">
                <a:moveTo>
                  <a:pt x="0" y="4545"/>
                </a:moveTo>
                <a:lnTo>
                  <a:pt x="491" y="1"/>
                </a:lnTo>
              </a:path>
            </a:pathLst>
          </a:custGeom>
          <a:noFill/>
          <a:ln w="952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71"/>
          <p:cNvSpPr/>
          <p:nvPr/>
        </p:nvSpPr>
        <p:spPr>
          <a:xfrm>
            <a:off x="11195367" y="2718635"/>
            <a:ext cx="92400" cy="120900"/>
          </a:xfrm>
          <a:custGeom>
            <a:avLst/>
            <a:gdLst/>
            <a:ahLst/>
            <a:cxnLst/>
            <a:rect l="l" t="t" r="r" b="b"/>
            <a:pathLst>
              <a:path w="2772" h="3627" fill="none" extrusionOk="0">
                <a:moveTo>
                  <a:pt x="0" y="3626"/>
                </a:moveTo>
                <a:lnTo>
                  <a:pt x="2771" y="0"/>
                </a:lnTo>
              </a:path>
            </a:pathLst>
          </a:custGeom>
          <a:noFill/>
          <a:ln w="952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71"/>
          <p:cNvSpPr/>
          <p:nvPr/>
        </p:nvSpPr>
        <p:spPr>
          <a:xfrm>
            <a:off x="11137301" y="2674836"/>
            <a:ext cx="40667" cy="188433"/>
          </a:xfrm>
          <a:custGeom>
            <a:avLst/>
            <a:gdLst/>
            <a:ahLst/>
            <a:cxnLst/>
            <a:rect l="l" t="t" r="r" b="b"/>
            <a:pathLst>
              <a:path w="1220" h="5653" fill="none" extrusionOk="0">
                <a:moveTo>
                  <a:pt x="1" y="5653"/>
                </a:moveTo>
                <a:lnTo>
                  <a:pt x="1220" y="0"/>
                </a:lnTo>
              </a:path>
            </a:pathLst>
          </a:custGeom>
          <a:noFill/>
          <a:ln w="952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71"/>
          <p:cNvSpPr/>
          <p:nvPr/>
        </p:nvSpPr>
        <p:spPr>
          <a:xfrm>
            <a:off x="11174269" y="2713869"/>
            <a:ext cx="100833" cy="164167"/>
          </a:xfrm>
          <a:custGeom>
            <a:avLst/>
            <a:gdLst/>
            <a:ahLst/>
            <a:cxnLst/>
            <a:rect l="l" t="t" r="r" b="b"/>
            <a:pathLst>
              <a:path w="3025" h="4925" fill="none" extrusionOk="0">
                <a:moveTo>
                  <a:pt x="0" y="4925"/>
                </a:moveTo>
                <a:lnTo>
                  <a:pt x="3024" y="1"/>
                </a:lnTo>
              </a:path>
            </a:pathLst>
          </a:custGeom>
          <a:noFill/>
          <a:ln w="9525" cap="flat" cmpd="sng">
            <a:solidFill>
              <a:srgbClr val="1C887B"/>
            </a:solidFill>
            <a:prstDash val="solid"/>
            <a:miter lim="1583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71"/>
          <p:cNvSpPr/>
          <p:nvPr/>
        </p:nvSpPr>
        <p:spPr>
          <a:xfrm>
            <a:off x="11009602" y="1890635"/>
            <a:ext cx="797500" cy="840167"/>
          </a:xfrm>
          <a:custGeom>
            <a:avLst/>
            <a:gdLst/>
            <a:ahLst/>
            <a:cxnLst/>
            <a:rect l="l" t="t" r="r" b="b"/>
            <a:pathLst>
              <a:path w="23925" h="25205" extrusionOk="0">
                <a:moveTo>
                  <a:pt x="11905" y="0"/>
                </a:moveTo>
                <a:cubicBezTo>
                  <a:pt x="7663" y="0"/>
                  <a:pt x="3653" y="2575"/>
                  <a:pt x="2043" y="6790"/>
                </a:cubicBezTo>
                <a:cubicBezTo>
                  <a:pt x="0" y="11888"/>
                  <a:pt x="2027" y="18903"/>
                  <a:pt x="3753" y="23019"/>
                </a:cubicBezTo>
                <a:lnTo>
                  <a:pt x="9247" y="25204"/>
                </a:lnTo>
                <a:cubicBezTo>
                  <a:pt x="13332" y="23415"/>
                  <a:pt x="19634" y="19710"/>
                  <a:pt x="21660" y="14612"/>
                </a:cubicBezTo>
                <a:cubicBezTo>
                  <a:pt x="23925" y="9181"/>
                  <a:pt x="21296" y="2942"/>
                  <a:pt x="15818" y="757"/>
                </a:cubicBezTo>
                <a:cubicBezTo>
                  <a:pt x="14534" y="244"/>
                  <a:pt x="13208" y="0"/>
                  <a:pt x="11905" y="0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71"/>
          <p:cNvSpPr/>
          <p:nvPr/>
        </p:nvSpPr>
        <p:spPr>
          <a:xfrm>
            <a:off x="11107233" y="1907402"/>
            <a:ext cx="599067" cy="812300"/>
          </a:xfrm>
          <a:custGeom>
            <a:avLst/>
            <a:gdLst/>
            <a:ahLst/>
            <a:cxnLst/>
            <a:rect l="l" t="t" r="r" b="b"/>
            <a:pathLst>
              <a:path w="17972" h="24369" extrusionOk="0">
                <a:moveTo>
                  <a:pt x="10821" y="0"/>
                </a:moveTo>
                <a:cubicBezTo>
                  <a:pt x="7464" y="0"/>
                  <a:pt x="3831" y="2949"/>
                  <a:pt x="2043" y="7459"/>
                </a:cubicBezTo>
                <a:cubicBezTo>
                  <a:pt x="0" y="12557"/>
                  <a:pt x="776" y="19065"/>
                  <a:pt x="1647" y="22849"/>
                </a:cubicBezTo>
                <a:lnTo>
                  <a:pt x="5495" y="24369"/>
                </a:lnTo>
                <a:cubicBezTo>
                  <a:pt x="8709" y="22231"/>
                  <a:pt x="13760" y="18035"/>
                  <a:pt x="15802" y="12937"/>
                </a:cubicBezTo>
                <a:cubicBezTo>
                  <a:pt x="17971" y="7522"/>
                  <a:pt x="16641" y="1901"/>
                  <a:pt x="12826" y="381"/>
                </a:cubicBezTo>
                <a:cubicBezTo>
                  <a:pt x="12181" y="123"/>
                  <a:pt x="11507" y="0"/>
                  <a:pt x="108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71"/>
          <p:cNvSpPr/>
          <p:nvPr/>
        </p:nvSpPr>
        <p:spPr>
          <a:xfrm>
            <a:off x="11199067" y="1917702"/>
            <a:ext cx="390600" cy="787767"/>
          </a:xfrm>
          <a:custGeom>
            <a:avLst/>
            <a:gdLst/>
            <a:ahLst/>
            <a:cxnLst/>
            <a:rect l="l" t="t" r="r" b="b"/>
            <a:pathLst>
              <a:path w="11718" h="23633" extrusionOk="0">
                <a:moveTo>
                  <a:pt x="9703" y="1"/>
                </a:moveTo>
                <a:cubicBezTo>
                  <a:pt x="8008" y="1"/>
                  <a:pt x="5225" y="3686"/>
                  <a:pt x="3230" y="8717"/>
                </a:cubicBezTo>
                <a:cubicBezTo>
                  <a:pt x="1188" y="13816"/>
                  <a:pt x="301" y="19658"/>
                  <a:pt x="0" y="22967"/>
                </a:cubicBezTo>
                <a:lnTo>
                  <a:pt x="1647" y="23632"/>
                </a:lnTo>
                <a:cubicBezTo>
                  <a:pt x="3690" y="21020"/>
                  <a:pt x="7094" y="16159"/>
                  <a:pt x="9120" y="11061"/>
                </a:cubicBezTo>
                <a:cubicBezTo>
                  <a:pt x="11290" y="5645"/>
                  <a:pt x="11717" y="721"/>
                  <a:pt x="10086" y="72"/>
                </a:cubicBezTo>
                <a:cubicBezTo>
                  <a:pt x="9966" y="24"/>
                  <a:pt x="9838" y="1"/>
                  <a:pt x="9703" y="1"/>
                </a:cubicBezTo>
                <a:close/>
              </a:path>
            </a:pathLst>
          </a:custGeom>
          <a:solidFill>
            <a:srgbClr val="34A2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71"/>
          <p:cNvSpPr/>
          <p:nvPr/>
        </p:nvSpPr>
        <p:spPr>
          <a:xfrm>
            <a:off x="11135202" y="2657933"/>
            <a:ext cx="182633" cy="104000"/>
          </a:xfrm>
          <a:custGeom>
            <a:avLst/>
            <a:gdLst/>
            <a:ahLst/>
            <a:cxnLst/>
            <a:rect l="l" t="t" r="r" b="b"/>
            <a:pathLst>
              <a:path w="5479" h="3120" extrusionOk="0">
                <a:moveTo>
                  <a:pt x="0" y="0"/>
                </a:moveTo>
                <a:lnTo>
                  <a:pt x="602" y="1869"/>
                </a:lnTo>
                <a:lnTo>
                  <a:pt x="3737" y="3120"/>
                </a:lnTo>
                <a:lnTo>
                  <a:pt x="5479" y="2185"/>
                </a:lnTo>
                <a:lnTo>
                  <a:pt x="0" y="0"/>
                </a:lnTo>
                <a:close/>
              </a:path>
            </a:pathLst>
          </a:custGeom>
          <a:solidFill>
            <a:srgbClr val="1C88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71"/>
          <p:cNvSpPr/>
          <p:nvPr/>
        </p:nvSpPr>
        <p:spPr>
          <a:xfrm>
            <a:off x="11171501" y="2440602"/>
            <a:ext cx="921667" cy="251900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71"/>
          <p:cNvSpPr/>
          <p:nvPr/>
        </p:nvSpPr>
        <p:spPr>
          <a:xfrm>
            <a:off x="11739002" y="2434100"/>
            <a:ext cx="24833" cy="20733"/>
          </a:xfrm>
          <a:custGeom>
            <a:avLst/>
            <a:gdLst/>
            <a:ahLst/>
            <a:cxnLst/>
            <a:rect l="l" t="t" r="r" b="b"/>
            <a:pathLst>
              <a:path w="745" h="622" extrusionOk="0">
                <a:moveTo>
                  <a:pt x="454" y="1"/>
                </a:moveTo>
                <a:cubicBezTo>
                  <a:pt x="445" y="1"/>
                  <a:pt x="437" y="1"/>
                  <a:pt x="428" y="2"/>
                </a:cubicBezTo>
                <a:cubicBezTo>
                  <a:pt x="143" y="2"/>
                  <a:pt x="0" y="334"/>
                  <a:pt x="206" y="524"/>
                </a:cubicBezTo>
                <a:cubicBezTo>
                  <a:pt x="268" y="592"/>
                  <a:pt x="347" y="622"/>
                  <a:pt x="425" y="622"/>
                </a:cubicBezTo>
                <a:cubicBezTo>
                  <a:pt x="587" y="622"/>
                  <a:pt x="744" y="495"/>
                  <a:pt x="744" y="303"/>
                </a:cubicBezTo>
                <a:cubicBezTo>
                  <a:pt x="729" y="137"/>
                  <a:pt x="614" y="1"/>
                  <a:pt x="4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71"/>
          <p:cNvSpPr/>
          <p:nvPr/>
        </p:nvSpPr>
        <p:spPr>
          <a:xfrm>
            <a:off x="11497268" y="2314335"/>
            <a:ext cx="15333" cy="13167"/>
          </a:xfrm>
          <a:custGeom>
            <a:avLst/>
            <a:gdLst/>
            <a:ahLst/>
            <a:cxnLst/>
            <a:rect l="l" t="t" r="r" b="b"/>
            <a:pathLst>
              <a:path w="460" h="395" extrusionOk="0">
                <a:moveTo>
                  <a:pt x="254" y="1"/>
                </a:moveTo>
                <a:cubicBezTo>
                  <a:pt x="79" y="1"/>
                  <a:pt x="0" y="207"/>
                  <a:pt x="111" y="333"/>
                </a:cubicBezTo>
                <a:cubicBezTo>
                  <a:pt x="153" y="375"/>
                  <a:pt x="206" y="395"/>
                  <a:pt x="258" y="395"/>
                </a:cubicBezTo>
                <a:cubicBezTo>
                  <a:pt x="361" y="395"/>
                  <a:pt x="459" y="317"/>
                  <a:pt x="459" y="191"/>
                </a:cubicBezTo>
                <a:cubicBezTo>
                  <a:pt x="459" y="80"/>
                  <a:pt x="364" y="1"/>
                  <a:pt x="2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71"/>
          <p:cNvSpPr/>
          <p:nvPr/>
        </p:nvSpPr>
        <p:spPr>
          <a:xfrm>
            <a:off x="11412802" y="2386633"/>
            <a:ext cx="15367" cy="13200"/>
          </a:xfrm>
          <a:custGeom>
            <a:avLst/>
            <a:gdLst/>
            <a:ahLst/>
            <a:cxnLst/>
            <a:rect l="l" t="t" r="r" b="b"/>
            <a:pathLst>
              <a:path w="461" h="396" extrusionOk="0">
                <a:moveTo>
                  <a:pt x="270" y="1"/>
                </a:moveTo>
                <a:cubicBezTo>
                  <a:pt x="80" y="1"/>
                  <a:pt x="1" y="207"/>
                  <a:pt x="128" y="333"/>
                </a:cubicBezTo>
                <a:cubicBezTo>
                  <a:pt x="170" y="376"/>
                  <a:pt x="222" y="396"/>
                  <a:pt x="272" y="396"/>
                </a:cubicBezTo>
                <a:cubicBezTo>
                  <a:pt x="370" y="396"/>
                  <a:pt x="460" y="322"/>
                  <a:pt x="460" y="207"/>
                </a:cubicBezTo>
                <a:cubicBezTo>
                  <a:pt x="460" y="96"/>
                  <a:pt x="381" y="1"/>
                  <a:pt x="2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71"/>
          <p:cNvSpPr/>
          <p:nvPr/>
        </p:nvSpPr>
        <p:spPr>
          <a:xfrm>
            <a:off x="11344735" y="2139635"/>
            <a:ext cx="18500" cy="15733"/>
          </a:xfrm>
          <a:custGeom>
            <a:avLst/>
            <a:gdLst/>
            <a:ahLst/>
            <a:cxnLst/>
            <a:rect l="l" t="t" r="r" b="b"/>
            <a:pathLst>
              <a:path w="555" h="472" extrusionOk="0">
                <a:moveTo>
                  <a:pt x="317" y="1"/>
                </a:moveTo>
                <a:cubicBezTo>
                  <a:pt x="111" y="1"/>
                  <a:pt x="0" y="254"/>
                  <a:pt x="143" y="397"/>
                </a:cubicBezTo>
                <a:cubicBezTo>
                  <a:pt x="195" y="449"/>
                  <a:pt x="257" y="472"/>
                  <a:pt x="318" y="472"/>
                </a:cubicBezTo>
                <a:cubicBezTo>
                  <a:pt x="441" y="472"/>
                  <a:pt x="555" y="376"/>
                  <a:pt x="555" y="238"/>
                </a:cubicBezTo>
                <a:cubicBezTo>
                  <a:pt x="555" y="112"/>
                  <a:pt x="444" y="1"/>
                  <a:pt x="3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71"/>
          <p:cNvSpPr/>
          <p:nvPr/>
        </p:nvSpPr>
        <p:spPr>
          <a:xfrm>
            <a:off x="11400135" y="2354469"/>
            <a:ext cx="21700" cy="18567"/>
          </a:xfrm>
          <a:custGeom>
            <a:avLst/>
            <a:gdLst/>
            <a:ahLst/>
            <a:cxnLst/>
            <a:rect l="l" t="t" r="r" b="b"/>
            <a:pathLst>
              <a:path w="651" h="557" extrusionOk="0">
                <a:moveTo>
                  <a:pt x="365" y="0"/>
                </a:moveTo>
                <a:cubicBezTo>
                  <a:pt x="128" y="0"/>
                  <a:pt x="1" y="301"/>
                  <a:pt x="175" y="475"/>
                </a:cubicBezTo>
                <a:cubicBezTo>
                  <a:pt x="231" y="531"/>
                  <a:pt x="301" y="556"/>
                  <a:pt x="369" y="556"/>
                </a:cubicBezTo>
                <a:cubicBezTo>
                  <a:pt x="512" y="556"/>
                  <a:pt x="650" y="446"/>
                  <a:pt x="650" y="285"/>
                </a:cubicBezTo>
                <a:cubicBezTo>
                  <a:pt x="650" y="127"/>
                  <a:pt x="523" y="0"/>
                  <a:pt x="3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71"/>
          <p:cNvSpPr/>
          <p:nvPr/>
        </p:nvSpPr>
        <p:spPr>
          <a:xfrm>
            <a:off x="11405969" y="2468469"/>
            <a:ext cx="17433" cy="17433"/>
          </a:xfrm>
          <a:custGeom>
            <a:avLst/>
            <a:gdLst/>
            <a:ahLst/>
            <a:cxnLst/>
            <a:rect l="l" t="t" r="r" b="b"/>
            <a:pathLst>
              <a:path w="523" h="523" extrusionOk="0">
                <a:moveTo>
                  <a:pt x="253" y="0"/>
                </a:moveTo>
                <a:cubicBezTo>
                  <a:pt x="111" y="0"/>
                  <a:pt x="0" y="111"/>
                  <a:pt x="0" y="253"/>
                </a:cubicBezTo>
                <a:cubicBezTo>
                  <a:pt x="0" y="396"/>
                  <a:pt x="111" y="523"/>
                  <a:pt x="253" y="523"/>
                </a:cubicBezTo>
                <a:cubicBezTo>
                  <a:pt x="396" y="523"/>
                  <a:pt x="523" y="396"/>
                  <a:pt x="523" y="253"/>
                </a:cubicBezTo>
                <a:cubicBezTo>
                  <a:pt x="523" y="111"/>
                  <a:pt x="396" y="0"/>
                  <a:pt x="2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71"/>
          <p:cNvSpPr/>
          <p:nvPr/>
        </p:nvSpPr>
        <p:spPr>
          <a:xfrm>
            <a:off x="11402269" y="2475302"/>
            <a:ext cx="23767" cy="20367"/>
          </a:xfrm>
          <a:custGeom>
            <a:avLst/>
            <a:gdLst/>
            <a:ahLst/>
            <a:cxnLst/>
            <a:rect l="l" t="t" r="r" b="b"/>
            <a:pathLst>
              <a:path w="713" h="611" extrusionOk="0">
                <a:moveTo>
                  <a:pt x="412" y="1"/>
                </a:moveTo>
                <a:cubicBezTo>
                  <a:pt x="143" y="1"/>
                  <a:pt x="0" y="318"/>
                  <a:pt x="190" y="523"/>
                </a:cubicBezTo>
                <a:cubicBezTo>
                  <a:pt x="250" y="584"/>
                  <a:pt x="325" y="610"/>
                  <a:pt x="399" y="610"/>
                </a:cubicBezTo>
                <a:cubicBezTo>
                  <a:pt x="558" y="610"/>
                  <a:pt x="713" y="486"/>
                  <a:pt x="713" y="302"/>
                </a:cubicBezTo>
                <a:cubicBezTo>
                  <a:pt x="713" y="128"/>
                  <a:pt x="570" y="1"/>
                  <a:pt x="4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71"/>
          <p:cNvSpPr/>
          <p:nvPr/>
        </p:nvSpPr>
        <p:spPr>
          <a:xfrm>
            <a:off x="11334168" y="2467935"/>
            <a:ext cx="15867" cy="13167"/>
          </a:xfrm>
          <a:custGeom>
            <a:avLst/>
            <a:gdLst/>
            <a:ahLst/>
            <a:cxnLst/>
            <a:rect l="l" t="t" r="r" b="b"/>
            <a:pathLst>
              <a:path w="476" h="395" extrusionOk="0">
                <a:moveTo>
                  <a:pt x="270" y="0"/>
                </a:moveTo>
                <a:cubicBezTo>
                  <a:pt x="96" y="0"/>
                  <a:pt x="1" y="206"/>
                  <a:pt x="127" y="333"/>
                </a:cubicBezTo>
                <a:cubicBezTo>
                  <a:pt x="170" y="375"/>
                  <a:pt x="222" y="394"/>
                  <a:pt x="274" y="394"/>
                </a:cubicBezTo>
                <a:cubicBezTo>
                  <a:pt x="377" y="394"/>
                  <a:pt x="476" y="317"/>
                  <a:pt x="476" y="190"/>
                </a:cubicBezTo>
                <a:cubicBezTo>
                  <a:pt x="476" y="79"/>
                  <a:pt x="381" y="0"/>
                  <a:pt x="2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71"/>
          <p:cNvSpPr/>
          <p:nvPr/>
        </p:nvSpPr>
        <p:spPr>
          <a:xfrm>
            <a:off x="11106168" y="2190302"/>
            <a:ext cx="21667" cy="18567"/>
          </a:xfrm>
          <a:custGeom>
            <a:avLst/>
            <a:gdLst/>
            <a:ahLst/>
            <a:cxnLst/>
            <a:rect l="l" t="t" r="r" b="b"/>
            <a:pathLst>
              <a:path w="650" h="557" extrusionOk="0">
                <a:moveTo>
                  <a:pt x="365" y="1"/>
                </a:moveTo>
                <a:cubicBezTo>
                  <a:pt x="127" y="1"/>
                  <a:pt x="1" y="302"/>
                  <a:pt x="175" y="476"/>
                </a:cubicBezTo>
                <a:cubicBezTo>
                  <a:pt x="231" y="532"/>
                  <a:pt x="300" y="557"/>
                  <a:pt x="368" y="557"/>
                </a:cubicBezTo>
                <a:cubicBezTo>
                  <a:pt x="512" y="557"/>
                  <a:pt x="650" y="447"/>
                  <a:pt x="650" y="286"/>
                </a:cubicBezTo>
                <a:cubicBezTo>
                  <a:pt x="650" y="127"/>
                  <a:pt x="523" y="1"/>
                  <a:pt x="36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71"/>
          <p:cNvSpPr/>
          <p:nvPr/>
        </p:nvSpPr>
        <p:spPr>
          <a:xfrm>
            <a:off x="10817468" y="2189768"/>
            <a:ext cx="22733" cy="19467"/>
          </a:xfrm>
          <a:custGeom>
            <a:avLst/>
            <a:gdLst/>
            <a:ahLst/>
            <a:cxnLst/>
            <a:rect l="l" t="t" r="r" b="b"/>
            <a:pathLst>
              <a:path w="682" h="584" extrusionOk="0">
                <a:moveTo>
                  <a:pt x="396" y="1"/>
                </a:moveTo>
                <a:cubicBezTo>
                  <a:pt x="143" y="1"/>
                  <a:pt x="1" y="318"/>
                  <a:pt x="191" y="492"/>
                </a:cubicBezTo>
                <a:cubicBezTo>
                  <a:pt x="249" y="555"/>
                  <a:pt x="323" y="583"/>
                  <a:pt x="395" y="583"/>
                </a:cubicBezTo>
                <a:cubicBezTo>
                  <a:pt x="541" y="583"/>
                  <a:pt x="681" y="471"/>
                  <a:pt x="681" y="302"/>
                </a:cubicBezTo>
                <a:cubicBezTo>
                  <a:pt x="681" y="128"/>
                  <a:pt x="555" y="1"/>
                  <a:pt x="3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71"/>
          <p:cNvSpPr/>
          <p:nvPr/>
        </p:nvSpPr>
        <p:spPr>
          <a:xfrm>
            <a:off x="442402" y="4661735"/>
            <a:ext cx="203233" cy="203767"/>
          </a:xfrm>
          <a:custGeom>
            <a:avLst/>
            <a:gdLst/>
            <a:ahLst/>
            <a:cxnLst/>
            <a:rect l="l" t="t" r="r" b="b"/>
            <a:pathLst>
              <a:path w="6097" h="6113" extrusionOk="0">
                <a:moveTo>
                  <a:pt x="3040" y="1"/>
                </a:moveTo>
                <a:cubicBezTo>
                  <a:pt x="1362" y="1"/>
                  <a:pt x="0" y="1378"/>
                  <a:pt x="0" y="3057"/>
                </a:cubicBezTo>
                <a:cubicBezTo>
                  <a:pt x="0" y="4751"/>
                  <a:pt x="1362" y="6113"/>
                  <a:pt x="3040" y="6113"/>
                </a:cubicBezTo>
                <a:cubicBezTo>
                  <a:pt x="4735" y="6113"/>
                  <a:pt x="6096" y="4751"/>
                  <a:pt x="6096" y="3057"/>
                </a:cubicBezTo>
                <a:cubicBezTo>
                  <a:pt x="6096" y="1378"/>
                  <a:pt x="4735" y="1"/>
                  <a:pt x="3040" y="1"/>
                </a:cubicBezTo>
                <a:close/>
              </a:path>
            </a:pathLst>
          </a:custGeom>
          <a:solidFill>
            <a:srgbClr val="404A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71"/>
          <p:cNvSpPr/>
          <p:nvPr/>
        </p:nvSpPr>
        <p:spPr>
          <a:xfrm>
            <a:off x="617886" y="6478753"/>
            <a:ext cx="221433" cy="232767"/>
          </a:xfrm>
          <a:custGeom>
            <a:avLst/>
            <a:gdLst/>
            <a:ahLst/>
            <a:cxnLst/>
            <a:rect l="l" t="t" r="r" b="b"/>
            <a:pathLst>
              <a:path w="6643" h="6983" extrusionOk="0">
                <a:moveTo>
                  <a:pt x="6196" y="1"/>
                </a:moveTo>
                <a:cubicBezTo>
                  <a:pt x="6147" y="1"/>
                  <a:pt x="6098" y="9"/>
                  <a:pt x="6049" y="28"/>
                </a:cubicBezTo>
                <a:lnTo>
                  <a:pt x="349" y="2467"/>
                </a:lnTo>
                <a:cubicBezTo>
                  <a:pt x="48" y="2593"/>
                  <a:pt x="0" y="2973"/>
                  <a:pt x="254" y="3163"/>
                </a:cubicBezTo>
                <a:lnTo>
                  <a:pt x="5210" y="6900"/>
                </a:lnTo>
                <a:cubicBezTo>
                  <a:pt x="5285" y="6956"/>
                  <a:pt x="5370" y="6982"/>
                  <a:pt x="5453" y="6982"/>
                </a:cubicBezTo>
                <a:cubicBezTo>
                  <a:pt x="5650" y="6982"/>
                  <a:pt x="5837" y="6838"/>
                  <a:pt x="5859" y="6615"/>
                </a:cubicBezTo>
                <a:lnTo>
                  <a:pt x="6603" y="456"/>
                </a:lnTo>
                <a:cubicBezTo>
                  <a:pt x="6642" y="206"/>
                  <a:pt x="6432" y="1"/>
                  <a:pt x="6196" y="1"/>
                </a:cubicBezTo>
                <a:close/>
              </a:path>
            </a:pathLst>
          </a:custGeom>
          <a:solidFill>
            <a:srgbClr val="F16F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77404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图片占位符 5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055101" cy="6858000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7099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5BF56-7981-453D-BC6C-6F44404C75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198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3F285E-7E37-4AB7-A5E4-C2D40A423E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5219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1A8A42-638C-44BF-8A57-35C49F337C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8235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226F0-4379-4BE0-9F95-AF5D8DDBB48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3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002184E-E906-4788-A986-53D81DA01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222886A-F6E7-4B68-B9B2-B1BB73616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2100C1E-A236-47FB-B9F4-579D0F0A60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E7F84CB-1B31-42E0-961C-819BA6C05A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5DB2136-4C54-444F-B965-241C8193DF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492845-9384-4287-A0D8-8C5EB92372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  <p:sldLayoutId id="21474843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68370791-82AB-49F2-8944-8147AF4381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A8A2BDA3-BA1E-4248-994C-750D6E76B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2BAD8-11A5-4A54-8DC6-D5BDA09F0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A59DE9E-03D1-4AA5-BB55-E1D10EDFCEF7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1E208-1689-4E7A-A3B2-53CA1E0DD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016E-BC74-4C26-975A-56D3B7687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685800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820D0A-9ED4-4870-9568-2E9EA7CD2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97F29FE8-9BCB-43E4-B7E6-94ECEA0D0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8683AA42-A79B-45C3-B8D3-5F63BF9E86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E70B4-F273-456B-8EE9-B3CA2EB69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EFFF4-F98B-478A-8850-008B75931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B0376-6E4E-4A20-BFE6-FCD321B0E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751C93-A555-4B51-9975-67A955A132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  <p:sldLayoutId id="2147484379" r:id="rId12"/>
  </p:sldLayoutIdLst>
  <p:transition spd="slow">
    <p:circl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7"/>
            <a:ext cx="28448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7"/>
            <a:ext cx="38608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7"/>
            <a:ext cx="28448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84002D44-F0FB-4A4A-A91F-FE5EBAB9BADE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484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82" r:id="rId1"/>
    <p:sldLayoutId id="2147484383" r:id="rId2"/>
    <p:sldLayoutId id="2147484384" r:id="rId3"/>
    <p:sldLayoutId id="2147484385" r:id="rId4"/>
    <p:sldLayoutId id="2147484386" r:id="rId5"/>
    <p:sldLayoutId id="2147484387" r:id="rId6"/>
    <p:sldLayoutId id="2147484388" r:id="rId7"/>
    <p:sldLayoutId id="2147484389" r:id="rId8"/>
    <p:sldLayoutId id="2147484390" r:id="rId9"/>
    <p:sldLayoutId id="2147484391" r:id="rId10"/>
    <p:sldLayoutId id="2147484392" r:id="rId11"/>
    <p:sldLayoutId id="21474843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9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903" indent="-171446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795" indent="-171446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686" indent="-171446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4577" indent="-171446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104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C8C4773-B961-42E2-9AE4-67D797F92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5BE0655B-221C-487B-B32A-69FE68D940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291DF-FDAB-4349-BE8E-6349BDA8A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153DB-07C4-4851-AA32-03B957F15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B184F-319C-403B-B687-C04FFF1CE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A1C29F-AF7B-40E1-89C6-B3F90BE8C7E4}" type="slidenum">
              <a:rPr lang="en-US" altLang="en-US">
                <a:latin typeface="Calibri" panose="020F0502020204030204" pitchFamily="34" charset="0"/>
              </a:rPr>
              <a:pPr/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70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  <p:sldLayoutId id="214748443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309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  <p:sldLayoutId id="2147484439" r:id="rId8"/>
    <p:sldLayoutId id="2147484440" r:id="rId9"/>
    <p:sldLayoutId id="2147484441" r:id="rId10"/>
    <p:sldLayoutId id="21474844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1412DCDD-815C-4E7B-9DD6-A33F49D161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7D4200C3-4F71-44F8-A278-13E4412CB6C6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4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  <p:sldLayoutId id="2147484455" r:id="rId12"/>
    <p:sldLayoutId id="2147484456" r:id="rId13"/>
    <p:sldLayoutId id="2147484457" r:id="rId14"/>
  </p:sldLayoutIdLst>
  <p:transition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7C217E43-FCC7-4C7C-9B41-4AD42556B562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6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1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3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30.xml"/><Relationship Id="rId1" Type="http://schemas.openxmlformats.org/officeDocument/2006/relationships/audio" Target="file:///C:\Users\Mr.HONG\Music\Music\Len%20tham%20chi%20Hang.mp3" TargetMode="Externa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D445D96-D51C-4555-A893-35F949DBCD3D}"/>
              </a:ext>
            </a:extLst>
          </p:cNvPr>
          <p:cNvSpPr/>
          <p:nvPr/>
        </p:nvSpPr>
        <p:spPr>
          <a:xfrm>
            <a:off x="1524000" y="1254125"/>
            <a:ext cx="8991600" cy="514508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矩形 51">
            <a:extLst>
              <a:ext uri="{FF2B5EF4-FFF2-40B4-BE49-F238E27FC236}">
                <a16:creationId xmlns:a16="http://schemas.microsoft.com/office/drawing/2014/main" id="{D5C787F6-8402-40C6-B71A-920401577645}"/>
              </a:ext>
            </a:extLst>
          </p:cNvPr>
          <p:cNvSpPr/>
          <p:nvPr/>
        </p:nvSpPr>
        <p:spPr>
          <a:xfrm>
            <a:off x="1524000" y="857250"/>
            <a:ext cx="9144000" cy="521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6148" name="TextBox 15">
            <a:extLst>
              <a:ext uri="{FF2B5EF4-FFF2-40B4-BE49-F238E27FC236}">
                <a16:creationId xmlns:a16="http://schemas.microsoft.com/office/drawing/2014/main" id="{3B37BD30-4329-4F8E-9F9D-BB0587A87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113" y="1538288"/>
            <a:ext cx="6656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2B38C8-8436-43C6-A89B-801FE8268A83}"/>
              </a:ext>
            </a:extLst>
          </p:cNvPr>
          <p:cNvSpPr/>
          <p:nvPr/>
        </p:nvSpPr>
        <p:spPr>
          <a:xfrm>
            <a:off x="2859088" y="1250950"/>
            <a:ext cx="6497637" cy="1022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PHÙ ĐỔNG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150" name="Rectangle 18">
            <a:extLst>
              <a:ext uri="{FF2B5EF4-FFF2-40B4-BE49-F238E27FC236}">
                <a16:creationId xmlns:a16="http://schemas.microsoft.com/office/drawing/2014/main" id="{FABC7B11-12AA-4FF2-8EAE-5BD4573B6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8" y="3429000"/>
            <a:ext cx="4857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en-US" alt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1" name="Rectangle 13">
            <a:extLst>
              <a:ext uri="{FF2B5EF4-FFF2-40B4-BE49-F238E27FC236}">
                <a16:creationId xmlns:a16="http://schemas.microsoft.com/office/drawing/2014/main" id="{3A310E4D-5F05-44B5-8163-407944FCA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2527300"/>
            <a:ext cx="54483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B050"/>
                </a:solidFill>
                <a:latin typeface="VNI-Auchon" pitchFamily="2" charset="0"/>
                <a:cs typeface="Times New Roman" panose="02020603050405020304" pitchFamily="18" charset="0"/>
              </a:rPr>
              <a:t>TAÄP ÑOÏC LÔÙP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B050"/>
                </a:solidFill>
                <a:latin typeface="VNI-Auchon" pitchFamily="2" charset="0"/>
                <a:cs typeface="Times New Roman" panose="02020603050405020304" pitchFamily="18" charset="0"/>
              </a:rPr>
              <a:t>Tuaàn 8 </a:t>
            </a:r>
          </a:p>
        </p:txBody>
      </p:sp>
      <p:pic>
        <p:nvPicPr>
          <p:cNvPr id="6153" name="Picture 10" descr="Picture1">
            <a:extLst>
              <a:ext uri="{FF2B5EF4-FFF2-40B4-BE49-F238E27FC236}">
                <a16:creationId xmlns:a16="http://schemas.microsoft.com/office/drawing/2014/main" id="{175404A1-2E86-4C9C-80DD-F5AEA51964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38" y="228600"/>
            <a:ext cx="14859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1" descr="Picture1">
            <a:extLst>
              <a:ext uri="{FF2B5EF4-FFF2-40B4-BE49-F238E27FC236}">
                <a16:creationId xmlns:a16="http://schemas.microsoft.com/office/drawing/2014/main" id="{BB47F7D8-0F15-433E-AA05-88B0C88BDB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5" y="1173163"/>
            <a:ext cx="14859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2" descr="Picture1">
            <a:extLst>
              <a:ext uri="{FF2B5EF4-FFF2-40B4-BE49-F238E27FC236}">
                <a16:creationId xmlns:a16="http://schemas.microsoft.com/office/drawing/2014/main" id="{5707E586-91E0-445B-A518-FF7E44FC4B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425700"/>
            <a:ext cx="14859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3" descr="Picture1">
            <a:extLst>
              <a:ext uri="{FF2B5EF4-FFF2-40B4-BE49-F238E27FC236}">
                <a16:creationId xmlns:a16="http://schemas.microsoft.com/office/drawing/2014/main" id="{EC453510-6851-40B3-AA09-E63C34791E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52400"/>
            <a:ext cx="14859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4" descr="Picture1">
            <a:extLst>
              <a:ext uri="{FF2B5EF4-FFF2-40B4-BE49-F238E27FC236}">
                <a16:creationId xmlns:a16="http://schemas.microsoft.com/office/drawing/2014/main" id="{DFE515CD-E99D-4419-8A87-CD379492DC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3543300"/>
            <a:ext cx="14859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5" descr="Picture1">
            <a:extLst>
              <a:ext uri="{FF2B5EF4-FFF2-40B4-BE49-F238E27FC236}">
                <a16:creationId xmlns:a16="http://schemas.microsoft.com/office/drawing/2014/main" id="{C9C5FC1D-7941-427B-90D9-C4264EEA5F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514600"/>
            <a:ext cx="14859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6" descr="Picture1">
            <a:extLst>
              <a:ext uri="{FF2B5EF4-FFF2-40B4-BE49-F238E27FC236}">
                <a16:creationId xmlns:a16="http://schemas.microsoft.com/office/drawing/2014/main" id="{476F2BC7-A694-4DEE-8000-555CDC2B17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5413375"/>
            <a:ext cx="14859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5">
            <a:extLst>
              <a:ext uri="{FF2B5EF4-FFF2-40B4-BE49-F238E27FC236}">
                <a16:creationId xmlns:a16="http://schemas.microsoft.com/office/drawing/2014/main" id="{B0C19978-9F79-4B76-9D32-47E1FF5F5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38" y="4765675"/>
            <a:ext cx="1350962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7">
            <a:extLst>
              <a:ext uri="{FF2B5EF4-FFF2-40B4-BE49-F238E27FC236}">
                <a16:creationId xmlns:a16="http://schemas.microsoft.com/office/drawing/2014/main" id="{B3EA046E-0353-4B75-93BF-B4158E6DA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0225" y="1144588"/>
            <a:ext cx="232092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21">
            <a:extLst>
              <a:ext uri="{FF2B5EF4-FFF2-40B4-BE49-F238E27FC236}">
                <a16:creationId xmlns:a16="http://schemas.microsoft.com/office/drawing/2014/main" id="{DA33F612-61E4-4D5D-A779-81B99318A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1255713"/>
            <a:ext cx="2322512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22">
            <a:extLst>
              <a:ext uri="{FF2B5EF4-FFF2-40B4-BE49-F238E27FC236}">
                <a16:creationId xmlns:a16="http://schemas.microsoft.com/office/drawing/2014/main" id="{2252A6AC-13A3-46DE-9BF5-197C13F7F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4363" y="4738688"/>
            <a:ext cx="1347787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3C7C34AE-C5BC-4A61-A34A-C78B6F6A3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925" y="2354263"/>
            <a:ext cx="1857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00">
              <a:cs typeface="Arial" panose="020B0604020202020204" pitchFamily="34" charset="0"/>
            </a:endParaRP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6F695834-E084-45C7-9C7C-719D236AA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925" y="2354263"/>
            <a:ext cx="1857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00">
              <a:cs typeface="Arial" panose="020B0604020202020204" pitchFamily="34" charset="0"/>
            </a:endParaRP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0F16F20D-FF70-45CC-A08E-3F60CB23A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643301"/>
            <a:ext cx="9029700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Con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con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Con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con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Line 59">
            <a:extLst>
              <a:ext uri="{FF2B5EF4-FFF2-40B4-BE49-F238E27FC236}">
                <a16:creationId xmlns:a16="http://schemas.microsoft.com/office/drawing/2014/main" id="{849E52CB-8B3B-40A5-AC10-75C2F7A76C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1752600"/>
            <a:ext cx="182995" cy="47273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59">
            <a:extLst>
              <a:ext uri="{FF2B5EF4-FFF2-40B4-BE49-F238E27FC236}">
                <a16:creationId xmlns:a16="http://schemas.microsoft.com/office/drawing/2014/main" id="{849E52CB-8B3B-40A5-AC10-75C2F7A76C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28652" y="1752600"/>
            <a:ext cx="182995" cy="47273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59">
            <a:extLst>
              <a:ext uri="{FF2B5EF4-FFF2-40B4-BE49-F238E27FC236}">
                <a16:creationId xmlns:a16="http://schemas.microsoft.com/office/drawing/2014/main" id="{849E52CB-8B3B-40A5-AC10-75C2F7A76C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8600" y="2268706"/>
            <a:ext cx="182995" cy="47273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59">
            <a:extLst>
              <a:ext uri="{FF2B5EF4-FFF2-40B4-BE49-F238E27FC236}">
                <a16:creationId xmlns:a16="http://schemas.microsoft.com/office/drawing/2014/main" id="{849E52CB-8B3B-40A5-AC10-75C2F7A76C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23552" y="2317336"/>
            <a:ext cx="182995" cy="47273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59">
            <a:extLst>
              <a:ext uri="{FF2B5EF4-FFF2-40B4-BE49-F238E27FC236}">
                <a16:creationId xmlns:a16="http://schemas.microsoft.com/office/drawing/2014/main" id="{849E52CB-8B3B-40A5-AC10-75C2F7A76C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02763" y="2317335"/>
            <a:ext cx="182995" cy="47273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59">
            <a:extLst>
              <a:ext uri="{FF2B5EF4-FFF2-40B4-BE49-F238E27FC236}">
                <a16:creationId xmlns:a16="http://schemas.microsoft.com/office/drawing/2014/main" id="{849E52CB-8B3B-40A5-AC10-75C2F7A76C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43440" y="2268706"/>
            <a:ext cx="182995" cy="47273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59">
            <a:extLst>
              <a:ext uri="{FF2B5EF4-FFF2-40B4-BE49-F238E27FC236}">
                <a16:creationId xmlns:a16="http://schemas.microsoft.com/office/drawing/2014/main" id="{849E52CB-8B3B-40A5-AC10-75C2F7A76C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439589" y="2268706"/>
            <a:ext cx="182995" cy="47273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59">
            <a:extLst>
              <a:ext uri="{FF2B5EF4-FFF2-40B4-BE49-F238E27FC236}">
                <a16:creationId xmlns:a16="http://schemas.microsoft.com/office/drawing/2014/main" id="{849E52CB-8B3B-40A5-AC10-75C2F7A76C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0000" y="2814220"/>
            <a:ext cx="182995" cy="47273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59">
            <a:extLst>
              <a:ext uri="{FF2B5EF4-FFF2-40B4-BE49-F238E27FC236}">
                <a16:creationId xmlns:a16="http://schemas.microsoft.com/office/drawing/2014/main" id="{849E52CB-8B3B-40A5-AC10-75C2F7A76C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33452" y="2797463"/>
            <a:ext cx="182995" cy="47273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59">
            <a:extLst>
              <a:ext uri="{FF2B5EF4-FFF2-40B4-BE49-F238E27FC236}">
                <a16:creationId xmlns:a16="http://schemas.microsoft.com/office/drawing/2014/main" id="{849E52CB-8B3B-40A5-AC10-75C2F7A76C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23552" y="3387718"/>
            <a:ext cx="182995" cy="47273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59">
            <a:extLst>
              <a:ext uri="{FF2B5EF4-FFF2-40B4-BE49-F238E27FC236}">
                <a16:creationId xmlns:a16="http://schemas.microsoft.com/office/drawing/2014/main" id="{849E52CB-8B3B-40A5-AC10-75C2F7A76C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53600" y="3387717"/>
            <a:ext cx="182995" cy="47273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9">
            <a:extLst>
              <a:ext uri="{FF2B5EF4-FFF2-40B4-BE49-F238E27FC236}">
                <a16:creationId xmlns:a16="http://schemas.microsoft.com/office/drawing/2014/main" id="{849E52CB-8B3B-40A5-AC10-75C2F7A76C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45097" y="3371294"/>
            <a:ext cx="182995" cy="47273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6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6"/>
          <p:cNvSpPr txBox="1">
            <a:spLocks noChangeArrowheads="1"/>
          </p:cNvSpPr>
          <p:nvPr/>
        </p:nvSpPr>
        <p:spPr bwMode="auto">
          <a:xfrm>
            <a:off x="1447800" y="533400"/>
            <a:ext cx="8839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  <a:latin typeface="UTM Avo"/>
              </a:rPr>
              <a:t>LUYỆN ĐỌC</a:t>
            </a:r>
          </a:p>
        </p:txBody>
      </p:sp>
      <p:pic>
        <p:nvPicPr>
          <p:cNvPr id="16387" name="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7"/>
          <a:stretch>
            <a:fillRect/>
          </a:stretch>
        </p:blipFill>
        <p:spPr bwMode="auto">
          <a:xfrm>
            <a:off x="1490664" y="2654300"/>
            <a:ext cx="9144001" cy="334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s 12"/>
          <p:cNvSpPr/>
          <p:nvPr/>
        </p:nvSpPr>
        <p:spPr>
          <a:xfrm>
            <a:off x="2286000" y="2238801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nối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tiếp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khổ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thơ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lần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2 </a:t>
            </a:r>
          </a:p>
        </p:txBody>
      </p:sp>
    </p:spTree>
    <p:extLst>
      <p:ext uri="{BB962C8B-B14F-4D97-AF65-F5344CB8AC3E}">
        <p14:creationId xmlns:p14="http://schemas.microsoft.com/office/powerpoint/2010/main" val="137660837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6560EE6D-561B-4F77-A7F8-5A64BF068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925" y="2354263"/>
            <a:ext cx="1857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00">
              <a:cs typeface="Arial" panose="020B0604020202020204" pitchFamily="34" charset="0"/>
            </a:endParaRP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ADF95881-17CE-49BB-9E8C-06676EB76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925" y="2354263"/>
            <a:ext cx="1857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00">
              <a:cs typeface="Arial" panose="020B0604020202020204" pitchFamily="34" charset="0"/>
            </a:endParaRPr>
          </a:p>
        </p:txBody>
      </p:sp>
      <p:sp>
        <p:nvSpPr>
          <p:cNvPr id="9223" name="Line 15">
            <a:extLst>
              <a:ext uri="{FF2B5EF4-FFF2-40B4-BE49-F238E27FC236}">
                <a16:creationId xmlns:a16="http://schemas.microsoft.com/office/drawing/2014/main" id="{E04C72E8-1771-466B-8042-45A58665F2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325688"/>
            <a:ext cx="0" cy="2074862"/>
          </a:xfrm>
          <a:prstGeom prst="line">
            <a:avLst/>
          </a:prstGeom>
          <a:noFill/>
          <a:ln w="28575">
            <a:solidFill>
              <a:srgbClr val="1A05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Text Box 14">
            <a:extLst>
              <a:ext uri="{FF2B5EF4-FFF2-40B4-BE49-F238E27FC236}">
                <a16:creationId xmlns:a16="http://schemas.microsoft.com/office/drawing/2014/main" id="{3A17581B-9BEB-4BBC-BB7C-D7CB7BCA4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225" y="1573213"/>
            <a:ext cx="2314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</a:rPr>
              <a:t>Luyện đọc</a:t>
            </a:r>
          </a:p>
        </p:txBody>
      </p:sp>
      <p:sp>
        <p:nvSpPr>
          <p:cNvPr id="9228" name="Text Box 31">
            <a:extLst>
              <a:ext uri="{FF2B5EF4-FFF2-40B4-BE49-F238E27FC236}">
                <a16:creationId xmlns:a16="http://schemas.microsoft.com/office/drawing/2014/main" id="{4D8AB59D-F05B-4790-9A35-123F0A2A8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8563" y="1620838"/>
            <a:ext cx="3017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 </a:t>
            </a:r>
            <a:r>
              <a:rPr lang="en-US" altLang="en-US" sz="2800" b="1" u="sng">
                <a:latin typeface="Times New Roman" panose="02020603050405020304" pitchFamily="18" charset="0"/>
              </a:rPr>
              <a:t>Tìm</a:t>
            </a:r>
            <a:r>
              <a:rPr lang="vi-VN" altLang="en-US" sz="2800" b="1" u="sng">
                <a:latin typeface="Times New Roman" panose="02020603050405020304" pitchFamily="18" charset="0"/>
              </a:rPr>
              <a:t> </a:t>
            </a:r>
            <a:r>
              <a:rPr lang="en-US" altLang="en-US" sz="2800" b="1" u="sng">
                <a:latin typeface="Times New Roman" panose="02020603050405020304" pitchFamily="18" charset="0"/>
              </a:rPr>
              <a:t>hiểu bài</a:t>
            </a:r>
          </a:p>
        </p:txBody>
      </p:sp>
      <p:sp>
        <p:nvSpPr>
          <p:cNvPr id="9230" name="Text Box 8">
            <a:extLst>
              <a:ext uri="{FF2B5EF4-FFF2-40B4-BE49-F238E27FC236}">
                <a16:creationId xmlns:a16="http://schemas.microsoft.com/office/drawing/2014/main" id="{9C2C6032-E170-41AB-AB85-F2859FC4B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688" y="105410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Tố Hữu</a:t>
            </a:r>
          </a:p>
        </p:txBody>
      </p:sp>
      <p:sp>
        <p:nvSpPr>
          <p:cNvPr id="9231" name="Text Box 7">
            <a:extLst>
              <a:ext uri="{FF2B5EF4-FFF2-40B4-BE49-F238E27FC236}">
                <a16:creationId xmlns:a16="http://schemas.microsoft.com/office/drawing/2014/main" id="{FB8D52F7-D04C-4390-ABBA-A7572643E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088" y="671513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Tiếng ru</a:t>
            </a:r>
          </a:p>
        </p:txBody>
      </p:sp>
      <p:sp>
        <p:nvSpPr>
          <p:cNvPr id="9232" name="Text Box 31">
            <a:extLst>
              <a:ext uri="{FF2B5EF4-FFF2-40B4-BE49-F238E27FC236}">
                <a16:creationId xmlns:a16="http://schemas.microsoft.com/office/drawing/2014/main" id="{83E70A2C-5714-4E2F-A2B6-152CD9659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168275"/>
            <a:ext cx="257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</a:rPr>
              <a:t>Tập đọc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0F1E23-2F1B-4884-8C6C-CC3586112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286123"/>
            <a:ext cx="6099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F89382DF-C7A4-455F-A685-C7BC60AF8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76475"/>
            <a:ext cx="2312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07737" y="2095500"/>
            <a:ext cx="3420188" cy="2375635"/>
            <a:chOff x="1547449" y="1440373"/>
            <a:chExt cx="3507577" cy="2944215"/>
          </a:xfrm>
        </p:grpSpPr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1560939" y="1440373"/>
              <a:ext cx="3494087" cy="877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mật</a:t>
              </a:r>
              <a:endPara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1591872" y="2132740"/>
              <a:ext cx="2971800" cy="877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1547449" y="2804838"/>
              <a:ext cx="3429000" cy="877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lúa</a:t>
              </a:r>
              <a:endPara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1590482" y="3507278"/>
              <a:ext cx="3429000" cy="877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Núi</a:t>
              </a:r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endPara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420020BB-E00F-4FE8-99A6-CC3FDBA38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925" y="2354263"/>
            <a:ext cx="1857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00">
              <a:cs typeface="Arial" panose="020B0604020202020204" pitchFamily="34" charset="0"/>
            </a:endParaRP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99EEA053-58A7-4BCD-BB74-28FB33AAF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925" y="2354263"/>
            <a:ext cx="1857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00">
              <a:cs typeface="Arial" panose="020B0604020202020204" pitchFamily="34" charset="0"/>
            </a:endParaRPr>
          </a:p>
        </p:txBody>
      </p:sp>
      <p:sp>
        <p:nvSpPr>
          <p:cNvPr id="12292" name="Text Box 6">
            <a:extLst>
              <a:ext uri="{FF2B5EF4-FFF2-40B4-BE49-F238E27FC236}">
                <a16:creationId xmlns:a16="http://schemas.microsoft.com/office/drawing/2014/main" id="{29CDA717-B91A-44F6-871B-A2016B8D0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8113" y="115888"/>
            <a:ext cx="2163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</a:rPr>
              <a:t>Tập đọc</a:t>
            </a:r>
          </a:p>
        </p:txBody>
      </p:sp>
      <p:sp>
        <p:nvSpPr>
          <p:cNvPr id="12293" name="Text Box 31">
            <a:extLst>
              <a:ext uri="{FF2B5EF4-FFF2-40B4-BE49-F238E27FC236}">
                <a16:creationId xmlns:a16="http://schemas.microsoft.com/office/drawing/2014/main" id="{911F6968-B25E-4338-9688-8F5DD6DB2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31813"/>
            <a:ext cx="257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Tiếng ru</a:t>
            </a:r>
          </a:p>
        </p:txBody>
      </p:sp>
      <p:sp>
        <p:nvSpPr>
          <p:cNvPr id="12294" name="Text Box 31">
            <a:extLst>
              <a:ext uri="{FF2B5EF4-FFF2-40B4-BE49-F238E27FC236}">
                <a16:creationId xmlns:a16="http://schemas.microsoft.com/office/drawing/2014/main" id="{E7C059E8-FDF8-4755-9D23-ADC1DF3D9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575" y="911225"/>
            <a:ext cx="1447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chemeClr val="accent2"/>
                </a:solidFill>
                <a:latin typeface="Times New Roman" panose="02020603050405020304" pitchFamily="18" charset="0"/>
              </a:rPr>
              <a:t>  ( Trích )</a:t>
            </a:r>
          </a:p>
        </p:txBody>
      </p:sp>
      <p:sp>
        <p:nvSpPr>
          <p:cNvPr id="12295" name="Text Box 31">
            <a:extLst>
              <a:ext uri="{FF2B5EF4-FFF2-40B4-BE49-F238E27FC236}">
                <a16:creationId xmlns:a16="http://schemas.microsoft.com/office/drawing/2014/main" id="{4E555E77-D9E3-4556-84A6-E06015A8C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396038"/>
            <a:ext cx="257175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TỐ HỮU</a:t>
            </a:r>
          </a:p>
        </p:txBody>
      </p:sp>
      <p:sp>
        <p:nvSpPr>
          <p:cNvPr id="12296" name="Text Box 4">
            <a:extLst>
              <a:ext uri="{FF2B5EF4-FFF2-40B4-BE49-F238E27FC236}">
                <a16:creationId xmlns:a16="http://schemas.microsoft.com/office/drawing/2014/main" id="{2AA0D109-66C6-44E3-82B7-A80B8C28C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247775"/>
            <a:ext cx="7086600" cy="2214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ong làm mật, yêu hoa                                                     Con cá bơi, yêu nước; con chim ca, yêu trời                                           Con người muốn sống, con ơi                                                      Phải yêu đồng chí, yêu người anh em.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7" name="Text Box 4">
            <a:extLst>
              <a:ext uri="{FF2B5EF4-FFF2-40B4-BE49-F238E27FC236}">
                <a16:creationId xmlns:a16="http://schemas.microsoft.com/office/drawing/2014/main" id="{F085746B-67B0-4216-8F9D-356F741B6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763" y="2868613"/>
            <a:ext cx="5791200" cy="1570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ngôi sao chẳng sáng đêm                                                        Một thân lúa chín, chẳng nên mùa vàng                                            Một người – đâu phải nhân gian ?                                          Sống chăng, một đốm lửa tàn mà thôi !</a:t>
            </a:r>
          </a:p>
        </p:txBody>
      </p:sp>
      <p:sp>
        <p:nvSpPr>
          <p:cNvPr id="12298" name="Text Box 29">
            <a:extLst>
              <a:ext uri="{FF2B5EF4-FFF2-40B4-BE49-F238E27FC236}">
                <a16:creationId xmlns:a16="http://schemas.microsoft.com/office/drawing/2014/main" id="{89C9CC6F-23CF-4CFA-BA36-6A76A752D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63" y="4530725"/>
            <a:ext cx="6248400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Núi cao bởi có đất bồi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Núi chê đất thấp, núi ngồi ở đâu?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     Muôn dòng sông đổ biển sâu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Biển chê sông nhỏ, biển đâu nước còn?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058D78CB-FED0-4A39-843A-070C590C1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1588" y="1044575"/>
            <a:ext cx="27447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1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endParaRPr lang="en-US" altLang="en-US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Text Box 5">
            <a:extLst>
              <a:ext uri="{FF2B5EF4-FFF2-40B4-BE49-F238E27FC236}">
                <a16:creationId xmlns:a16="http://schemas.microsoft.com/office/drawing/2014/main" id="{56164EB8-7D5E-4198-86D2-7F5CC8CE9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7432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latin typeface=".VnTimeH" panose="020B7200000000000000" pitchFamily="34" charset="0"/>
              </a:rPr>
              <a:t> </a:t>
            </a:r>
          </a:p>
        </p:txBody>
      </p:sp>
      <p:sp>
        <p:nvSpPr>
          <p:cNvPr id="13316" name="Text Box 6">
            <a:extLst>
              <a:ext uri="{FF2B5EF4-FFF2-40B4-BE49-F238E27FC236}">
                <a16:creationId xmlns:a16="http://schemas.microsoft.com/office/drawing/2014/main" id="{C8BCDCA2-49ED-4307-A614-BE68D70E8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910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latin typeface="Times New Roman" panose="02020603050405020304" pitchFamily="18" charset="0"/>
              </a:rPr>
              <a:t>   </a:t>
            </a:r>
          </a:p>
        </p:txBody>
      </p:sp>
      <p:pic>
        <p:nvPicPr>
          <p:cNvPr id="13317" name="Picture 15" descr="5061610">
            <a:extLst>
              <a:ext uri="{FF2B5EF4-FFF2-40B4-BE49-F238E27FC236}">
                <a16:creationId xmlns:a16="http://schemas.microsoft.com/office/drawing/2014/main" id="{5E81AEAB-8520-40F9-9C66-27B727943D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544036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8">
            <a:extLst>
              <a:ext uri="{FF2B5EF4-FFF2-40B4-BE49-F238E27FC236}">
                <a16:creationId xmlns:a16="http://schemas.microsoft.com/office/drawing/2014/main" id="{2B5653FA-E976-458A-AD1B-3A272FB4E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860425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Tố Hữu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A10326EE-9C2F-4426-A40B-8174669BB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088" y="671513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Tiếng ru</a:t>
            </a:r>
          </a:p>
        </p:txBody>
      </p:sp>
      <p:sp>
        <p:nvSpPr>
          <p:cNvPr id="13320" name="Text Box 31">
            <a:extLst>
              <a:ext uri="{FF2B5EF4-FFF2-40B4-BE49-F238E27FC236}">
                <a16:creationId xmlns:a16="http://schemas.microsoft.com/office/drawing/2014/main" id="{0266EEBC-6DED-416D-9F2A-4D4F61D19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168275"/>
            <a:ext cx="257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</a:rPr>
              <a:t>Tập đọc</a:t>
            </a:r>
          </a:p>
        </p:txBody>
      </p:sp>
      <p:sp>
        <p:nvSpPr>
          <p:cNvPr id="13321" name="Text Box 7">
            <a:extLst>
              <a:ext uri="{FF2B5EF4-FFF2-40B4-BE49-F238E27FC236}">
                <a16:creationId xmlns:a16="http://schemas.microsoft.com/office/drawing/2014/main" id="{0692C9C1-1A7E-4942-9FA0-3BFC2C27D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976313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*Tìm hiểu bài</a:t>
            </a:r>
          </a:p>
        </p:txBody>
      </p:sp>
      <p:sp>
        <p:nvSpPr>
          <p:cNvPr id="13322" name="Text Box 4">
            <a:extLst>
              <a:ext uri="{FF2B5EF4-FFF2-40B4-BE49-F238E27FC236}">
                <a16:creationId xmlns:a16="http://schemas.microsoft.com/office/drawing/2014/main" id="{02818BA5-691F-4C6E-9A12-F94CADCFC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419225"/>
            <a:ext cx="5969000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ong làm mật, yêu hoa                                                               Con cá bơi, yêu nước; con chim ca, yêu trời                                            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muốn sống, con ơi                                                        Phải yêu đồng chí, yêu người anh em.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292992-CE36-418E-8FEB-E88338850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5" y="2914650"/>
            <a:ext cx="8086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Con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CE69F123-18AE-4261-9EA6-5C998CA71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3313113"/>
            <a:ext cx="9029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+ Con ong yêu hoa vì hoa có mật ngọt giúp ong làm mật. </a:t>
            </a:r>
          </a:p>
        </p:txBody>
      </p:sp>
      <p:pic>
        <p:nvPicPr>
          <p:cNvPr id="16" name="Picture 29">
            <a:extLst>
              <a:ext uri="{FF2B5EF4-FFF2-40B4-BE49-F238E27FC236}">
                <a16:creationId xmlns:a16="http://schemas.microsoft.com/office/drawing/2014/main" id="{92BB4BF4-0D41-4B00-B8B1-875AFAC95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3748088"/>
            <a:ext cx="38417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scan0082">
            <a:extLst>
              <a:ext uri="{FF2B5EF4-FFF2-40B4-BE49-F238E27FC236}">
                <a16:creationId xmlns:a16="http://schemas.microsoft.com/office/drawing/2014/main" id="{D140808E-9122-43C3-BDBF-F43B9E2A5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3913188"/>
            <a:ext cx="3840162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8">
            <a:extLst>
              <a:ext uri="{FF2B5EF4-FFF2-40B4-BE49-F238E27FC236}">
                <a16:creationId xmlns:a16="http://schemas.microsoft.com/office/drawing/2014/main" id="{4758B318-7F13-4E6E-88EC-211720C01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3692525"/>
            <a:ext cx="9256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+ Con cá yêu nước vì có nước cá mới bơi lội được, mới sống được. Không có nước cá sẽ chết.</a:t>
            </a:r>
          </a:p>
        </p:txBody>
      </p:sp>
      <p:pic>
        <p:nvPicPr>
          <p:cNvPr id="19" name="Picture 4" descr="FISH9">
            <a:extLst>
              <a:ext uri="{FF2B5EF4-FFF2-40B4-BE49-F238E27FC236}">
                <a16:creationId xmlns:a16="http://schemas.microsoft.com/office/drawing/2014/main" id="{7236E877-3A2A-480E-B894-02A37F841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4114800"/>
            <a:ext cx="4081462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9">
            <a:extLst>
              <a:ext uri="{FF2B5EF4-FFF2-40B4-BE49-F238E27FC236}">
                <a16:creationId xmlns:a16="http://schemas.microsoft.com/office/drawing/2014/main" id="{98C95F34-09E2-42B3-92CA-B06275AE5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76750"/>
            <a:ext cx="975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+ Con chim yêu trời vì có bầu trời cao rộng, chim mới thả sức tung cánh hót ca, bay lượn. </a:t>
            </a:r>
          </a:p>
        </p:txBody>
      </p:sp>
      <p:pic>
        <p:nvPicPr>
          <p:cNvPr id="21" name="Picture 30" descr="con%20chim%20bay">
            <a:extLst>
              <a:ext uri="{FF2B5EF4-FFF2-40B4-BE49-F238E27FC236}">
                <a16:creationId xmlns:a16="http://schemas.microsoft.com/office/drawing/2014/main" id="{B9845F99-E2FD-44B0-BA30-30EEB93CE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4921250"/>
            <a:ext cx="29733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292992-CE36-418E-8FEB-E88338850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914400"/>
            <a:ext cx="899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292992-CE36-418E-8FEB-E88338850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752600"/>
            <a:ext cx="899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24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6560EE6D-561B-4F77-A7F8-5A64BF068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925" y="2354263"/>
            <a:ext cx="1857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00">
              <a:cs typeface="Arial" panose="020B0604020202020204" pitchFamily="34" charset="0"/>
            </a:endParaRP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ADF95881-17CE-49BB-9E8C-06676EB76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925" y="2354263"/>
            <a:ext cx="1857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00">
              <a:cs typeface="Arial" panose="020B0604020202020204" pitchFamily="34" charset="0"/>
            </a:endParaRPr>
          </a:p>
        </p:txBody>
      </p:sp>
      <p:sp>
        <p:nvSpPr>
          <p:cNvPr id="9223" name="Line 15">
            <a:extLst>
              <a:ext uri="{FF2B5EF4-FFF2-40B4-BE49-F238E27FC236}">
                <a16:creationId xmlns:a16="http://schemas.microsoft.com/office/drawing/2014/main" id="{E04C72E8-1771-466B-8042-45A58665F2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325688"/>
            <a:ext cx="0" cy="2074862"/>
          </a:xfrm>
          <a:prstGeom prst="line">
            <a:avLst/>
          </a:prstGeom>
          <a:noFill/>
          <a:ln w="28575">
            <a:solidFill>
              <a:srgbClr val="1A05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Text Box 14">
            <a:extLst>
              <a:ext uri="{FF2B5EF4-FFF2-40B4-BE49-F238E27FC236}">
                <a16:creationId xmlns:a16="http://schemas.microsoft.com/office/drawing/2014/main" id="{3A17581B-9BEB-4BBC-BB7C-D7CB7BCA4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225" y="1573213"/>
            <a:ext cx="2314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</a:rPr>
              <a:t>Luyện đọc</a:t>
            </a:r>
          </a:p>
        </p:txBody>
      </p:sp>
      <p:sp>
        <p:nvSpPr>
          <p:cNvPr id="9228" name="Text Box 31">
            <a:extLst>
              <a:ext uri="{FF2B5EF4-FFF2-40B4-BE49-F238E27FC236}">
                <a16:creationId xmlns:a16="http://schemas.microsoft.com/office/drawing/2014/main" id="{4D8AB59D-F05B-4790-9A35-123F0A2A8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8563" y="1620838"/>
            <a:ext cx="3017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 </a:t>
            </a:r>
            <a:r>
              <a:rPr lang="en-US" altLang="en-US" sz="2800" b="1" u="sng">
                <a:latin typeface="Times New Roman" panose="02020603050405020304" pitchFamily="18" charset="0"/>
              </a:rPr>
              <a:t>Tìm</a:t>
            </a:r>
            <a:r>
              <a:rPr lang="vi-VN" altLang="en-US" sz="2800" b="1" u="sng">
                <a:latin typeface="Times New Roman" panose="02020603050405020304" pitchFamily="18" charset="0"/>
              </a:rPr>
              <a:t> </a:t>
            </a:r>
            <a:r>
              <a:rPr lang="en-US" altLang="en-US" sz="2800" b="1" u="sng">
                <a:latin typeface="Times New Roman" panose="02020603050405020304" pitchFamily="18" charset="0"/>
              </a:rPr>
              <a:t>hiểu bài</a:t>
            </a:r>
          </a:p>
        </p:txBody>
      </p:sp>
      <p:sp>
        <p:nvSpPr>
          <p:cNvPr id="9230" name="Text Box 8">
            <a:extLst>
              <a:ext uri="{FF2B5EF4-FFF2-40B4-BE49-F238E27FC236}">
                <a16:creationId xmlns:a16="http://schemas.microsoft.com/office/drawing/2014/main" id="{9C2C6032-E170-41AB-AB85-F2859FC4B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688" y="105410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Tố Hữu</a:t>
            </a:r>
          </a:p>
        </p:txBody>
      </p:sp>
      <p:sp>
        <p:nvSpPr>
          <p:cNvPr id="9231" name="Text Box 7">
            <a:extLst>
              <a:ext uri="{FF2B5EF4-FFF2-40B4-BE49-F238E27FC236}">
                <a16:creationId xmlns:a16="http://schemas.microsoft.com/office/drawing/2014/main" id="{FB8D52F7-D04C-4390-ABBA-A7572643E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088" y="671513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Tiếng ru</a:t>
            </a:r>
          </a:p>
        </p:txBody>
      </p:sp>
      <p:sp>
        <p:nvSpPr>
          <p:cNvPr id="9232" name="Text Box 31">
            <a:extLst>
              <a:ext uri="{FF2B5EF4-FFF2-40B4-BE49-F238E27FC236}">
                <a16:creationId xmlns:a16="http://schemas.microsoft.com/office/drawing/2014/main" id="{83E70A2C-5714-4E2F-A2B6-152CD9659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168275"/>
            <a:ext cx="257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</a:rPr>
              <a:t>Tập đọc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F89382DF-C7A4-455F-A685-C7BC60AF8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76475"/>
            <a:ext cx="2312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07737" y="2095500"/>
            <a:ext cx="3420188" cy="2375635"/>
            <a:chOff x="1547449" y="1440373"/>
            <a:chExt cx="3507577" cy="2944215"/>
          </a:xfrm>
        </p:grpSpPr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1560939" y="1440373"/>
              <a:ext cx="3494087" cy="877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mật</a:t>
              </a:r>
              <a:endPara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1591872" y="2132740"/>
              <a:ext cx="2971800" cy="877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1547449" y="2804838"/>
              <a:ext cx="3429000" cy="877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lúa</a:t>
              </a:r>
              <a:endPara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1590482" y="3507278"/>
              <a:ext cx="3429000" cy="877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Núi</a:t>
              </a:r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endPara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 Box 10">
            <a:extLst>
              <a:ext uri="{FF2B5EF4-FFF2-40B4-BE49-F238E27FC236}">
                <a16:creationId xmlns:a16="http://schemas.microsoft.com/office/drawing/2014/main" id="{F89382DF-C7A4-455F-A685-C7BC60AF8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779712"/>
            <a:ext cx="2312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37309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>
            <a:extLst>
              <a:ext uri="{FF2B5EF4-FFF2-40B4-BE49-F238E27FC236}">
                <a16:creationId xmlns:a16="http://schemas.microsoft.com/office/drawing/2014/main" id="{12306F9F-16B0-4746-B843-6BDDB70B2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7432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000000"/>
                </a:solidFill>
                <a:latin typeface=".VnTimeH" panose="020B7200000000000000" pitchFamily="34" charset="0"/>
              </a:rPr>
              <a:t> </a:t>
            </a:r>
          </a:p>
        </p:txBody>
      </p:sp>
      <p:pic>
        <p:nvPicPr>
          <p:cNvPr id="15363" name="Picture 15" descr="5061610">
            <a:extLst>
              <a:ext uri="{FF2B5EF4-FFF2-40B4-BE49-F238E27FC236}">
                <a16:creationId xmlns:a16="http://schemas.microsoft.com/office/drawing/2014/main" id="{9801DD73-13CD-417E-9255-3F702A2C9C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544036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8">
            <a:extLst>
              <a:ext uri="{FF2B5EF4-FFF2-40B4-BE49-F238E27FC236}">
                <a16:creationId xmlns:a16="http://schemas.microsoft.com/office/drawing/2014/main" id="{03AE3403-F663-4D2D-BE81-699D8708D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860425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Tố Hữu</a:t>
            </a:r>
          </a:p>
        </p:txBody>
      </p:sp>
      <p:sp>
        <p:nvSpPr>
          <p:cNvPr id="15365" name="Text Box 7">
            <a:extLst>
              <a:ext uri="{FF2B5EF4-FFF2-40B4-BE49-F238E27FC236}">
                <a16:creationId xmlns:a16="http://schemas.microsoft.com/office/drawing/2014/main" id="{D04B9308-A27F-457A-AC00-BED8FAD53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088" y="671513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Tiếng ru</a:t>
            </a:r>
          </a:p>
        </p:txBody>
      </p:sp>
      <p:sp>
        <p:nvSpPr>
          <p:cNvPr id="15366" name="Text Box 31">
            <a:extLst>
              <a:ext uri="{FF2B5EF4-FFF2-40B4-BE49-F238E27FC236}">
                <a16:creationId xmlns:a16="http://schemas.microsoft.com/office/drawing/2014/main" id="{7273D444-BFDD-439C-8215-16388948E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168275"/>
            <a:ext cx="257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</a:rPr>
              <a:t>Tập đọc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867E28D7-450A-442F-BEF7-BAB320B1D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976313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*Tìm hiểu bài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6E2370-5AD7-4D5C-B4F3-41869AC89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225" y="1281113"/>
            <a:ext cx="59801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Một ngôi sao chẳng sáng đêm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Một thân lúa chín, chẳng nên mùa vàng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Một người - đâu phải nhân gian?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Sống chăng, một đốm lửa tàn mà thôi!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>
            <a:extLst>
              <a:ext uri="{FF2B5EF4-FFF2-40B4-BE49-F238E27FC236}">
                <a16:creationId xmlns:a16="http://schemas.microsoft.com/office/drawing/2014/main" id="{ADC4E8CA-94BB-46BF-B75F-B4923B814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7432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000000"/>
                </a:solidFill>
                <a:latin typeface=".VnTimeH" panose="020B7200000000000000" pitchFamily="34" charset="0"/>
              </a:rPr>
              <a:t> </a:t>
            </a:r>
          </a:p>
        </p:txBody>
      </p:sp>
      <p:pic>
        <p:nvPicPr>
          <p:cNvPr id="16387" name="Picture 15" descr="5061610">
            <a:extLst>
              <a:ext uri="{FF2B5EF4-FFF2-40B4-BE49-F238E27FC236}">
                <a16:creationId xmlns:a16="http://schemas.microsoft.com/office/drawing/2014/main" id="{DC2FCD86-2E3A-4AAF-B684-D90D1C1E1D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544036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8">
            <a:extLst>
              <a:ext uri="{FF2B5EF4-FFF2-40B4-BE49-F238E27FC236}">
                <a16:creationId xmlns:a16="http://schemas.microsoft.com/office/drawing/2014/main" id="{4305B889-9C51-4A2A-894D-CAD30B529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860425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Tố Hữu</a:t>
            </a:r>
          </a:p>
        </p:txBody>
      </p:sp>
      <p:sp>
        <p:nvSpPr>
          <p:cNvPr id="16389" name="Text Box 7">
            <a:extLst>
              <a:ext uri="{FF2B5EF4-FFF2-40B4-BE49-F238E27FC236}">
                <a16:creationId xmlns:a16="http://schemas.microsoft.com/office/drawing/2014/main" id="{194F23EE-4431-4398-B45B-9B3CA3188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088" y="671513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Tiếng ru</a:t>
            </a:r>
          </a:p>
        </p:txBody>
      </p:sp>
      <p:sp>
        <p:nvSpPr>
          <p:cNvPr id="16390" name="Text Box 31">
            <a:extLst>
              <a:ext uri="{FF2B5EF4-FFF2-40B4-BE49-F238E27FC236}">
                <a16:creationId xmlns:a16="http://schemas.microsoft.com/office/drawing/2014/main" id="{4BA2B471-5098-43DA-A603-8B4D5E322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168275"/>
            <a:ext cx="257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</a:rPr>
              <a:t>Tập đọc</a:t>
            </a: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597E311A-33E4-4FC1-8EE9-021D34A24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976313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*Tìm hiểu bài</a:t>
            </a:r>
          </a:p>
        </p:txBody>
      </p:sp>
      <p:sp>
        <p:nvSpPr>
          <p:cNvPr id="16392" name="TextBox 10">
            <a:extLst>
              <a:ext uri="{FF2B5EF4-FFF2-40B4-BE49-F238E27FC236}">
                <a16:creationId xmlns:a16="http://schemas.microsoft.com/office/drawing/2014/main" id="{CD7667D2-D072-404E-B0FD-09CE381F8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225" y="1281113"/>
            <a:ext cx="59801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Một ngôi sao chẳng sáng đêm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Một thân lúa chín, chẳng nên mùa vàng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Một người - đâu phải nhân gian?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Sống chăng, một đốm lửa tàn mà thôi!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A866C8-5CF3-47CD-BD87-96C47893F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743200"/>
            <a:ext cx="830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Hãy nêu cách hiểu của em về mỗi câu thơ trong khổ thơ 2.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CCFCC1-0881-4707-A588-3FDF27413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188" y="3060700"/>
            <a:ext cx="4683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M: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Một ngôi sao chẳng sáng đêm. 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3C0CD2C-055A-49F1-AB52-16AC99146C91}"/>
              </a:ext>
            </a:extLst>
          </p:cNvPr>
          <p:cNvSpPr/>
          <p:nvPr/>
        </p:nvSpPr>
        <p:spPr>
          <a:xfrm>
            <a:off x="2706688" y="3586163"/>
            <a:ext cx="417512" cy="212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D739D8-5D43-49DA-ACB2-E9761DD49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405188"/>
            <a:ext cx="609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ngôi sao không  làm nên đêm sao sáng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18" name="Picture 17" descr="mot ngoi sao.jpg">
            <a:extLst>
              <a:ext uri="{FF2B5EF4-FFF2-40B4-BE49-F238E27FC236}">
                <a16:creationId xmlns:a16="http://schemas.microsoft.com/office/drawing/2014/main" id="{E906A1AB-6D22-4F48-B159-8DAE1589480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24338"/>
            <a:ext cx="457200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Hoshinavi41024">
            <a:extLst>
              <a:ext uri="{FF2B5EF4-FFF2-40B4-BE49-F238E27FC236}">
                <a16:creationId xmlns:a16="http://schemas.microsoft.com/office/drawing/2014/main" id="{73451540-FFD7-4D98-BAEC-1726F38DC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13225"/>
            <a:ext cx="60960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1">
            <a:extLst>
              <a:ext uri="{FF2B5EF4-FFF2-40B4-BE49-F238E27FC236}">
                <a16:creationId xmlns:a16="http://schemas.microsoft.com/office/drawing/2014/main" id="{09D87117-59C4-4AC2-AB03-F05C0916D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6147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Nhiều ngôi sao mới làm nên đêm sao sáng.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8C9FC1E-CB7C-4E57-B23D-945F96CFEF24}"/>
              </a:ext>
            </a:extLst>
          </p:cNvPr>
          <p:cNvSpPr/>
          <p:nvPr/>
        </p:nvSpPr>
        <p:spPr>
          <a:xfrm>
            <a:off x="2667000" y="3886200"/>
            <a:ext cx="461963" cy="211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/>
      <p:bldP spid="20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>
            <a:extLst>
              <a:ext uri="{FF2B5EF4-FFF2-40B4-BE49-F238E27FC236}">
                <a16:creationId xmlns:a16="http://schemas.microsoft.com/office/drawing/2014/main" id="{4C13DCC3-7DB8-4F41-B852-77DEE1F32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1768475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+ Một thân lúa chín, chẳng nên mùa vàng.</a:t>
            </a:r>
          </a:p>
        </p:txBody>
      </p:sp>
      <p:sp>
        <p:nvSpPr>
          <p:cNvPr id="77834" name="Text Box 10">
            <a:extLst>
              <a:ext uri="{FF2B5EF4-FFF2-40B4-BE49-F238E27FC236}">
                <a16:creationId xmlns:a16="http://schemas.microsoft.com/office/drawing/2014/main" id="{47780DE5-E6B1-46A0-862A-39B8FDC8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325" y="2441575"/>
            <a:ext cx="7397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    </a:t>
            </a:r>
            <a:r>
              <a:rPr lang="en-US" altLang="en-US" sz="2400" b="1">
                <a:latin typeface="Times New Roman" panose="02020603050405020304" pitchFamily="18" charset="0"/>
              </a:rPr>
              <a:t>Nhiều thân lúa chín mới làm nên mùa lúa chín.</a:t>
            </a:r>
          </a:p>
        </p:txBody>
      </p:sp>
      <p:pic>
        <p:nvPicPr>
          <p:cNvPr id="101381" name="Picture 5" descr="1 bong lua">
            <a:extLst>
              <a:ext uri="{FF2B5EF4-FFF2-40B4-BE49-F238E27FC236}">
                <a16:creationId xmlns:a16="http://schemas.microsoft.com/office/drawing/2014/main" id="{C92448CE-D3A4-4B18-9FB4-A0F4F6278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992438"/>
            <a:ext cx="3276600" cy="38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E9CA2A-B254-440E-86D6-CA5684BD1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538" y="2224088"/>
            <a:ext cx="7543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   Một thân lúa chín không làm nên mùa lúa chín.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ADEA212-7469-4182-B9AB-8DA3AF9AC469}"/>
              </a:ext>
            </a:extLst>
          </p:cNvPr>
          <p:cNvSpPr/>
          <p:nvPr/>
        </p:nvSpPr>
        <p:spPr>
          <a:xfrm>
            <a:off x="2801938" y="2332038"/>
            <a:ext cx="457200" cy="274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85470FF-28E2-4F80-B079-D3432D5BEAA1}"/>
              </a:ext>
            </a:extLst>
          </p:cNvPr>
          <p:cNvSpPr/>
          <p:nvPr/>
        </p:nvSpPr>
        <p:spPr>
          <a:xfrm>
            <a:off x="2801938" y="2716213"/>
            <a:ext cx="457200" cy="276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32E7FF20-DFB4-45EA-8F90-38FD165FF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930275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Tố Hữu</a:t>
            </a:r>
          </a:p>
        </p:txBody>
      </p:sp>
      <p:sp>
        <p:nvSpPr>
          <p:cNvPr id="17417" name="Text Box 7">
            <a:extLst>
              <a:ext uri="{FF2B5EF4-FFF2-40B4-BE49-F238E27FC236}">
                <a16:creationId xmlns:a16="http://schemas.microsoft.com/office/drawing/2014/main" id="{12833FDF-D105-4318-BE1C-F2AFDAA1B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25" y="500063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Tiếng ru</a:t>
            </a:r>
          </a:p>
        </p:txBody>
      </p:sp>
      <p:sp>
        <p:nvSpPr>
          <p:cNvPr id="17418" name="Text Box 31">
            <a:extLst>
              <a:ext uri="{FF2B5EF4-FFF2-40B4-BE49-F238E27FC236}">
                <a16:creationId xmlns:a16="http://schemas.microsoft.com/office/drawing/2014/main" id="{BCC82390-A4F2-495B-AE22-6BDFD0B47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168275"/>
            <a:ext cx="257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</a:rPr>
              <a:t>Tập đọc</a:t>
            </a:r>
          </a:p>
        </p:txBody>
      </p:sp>
      <p:sp>
        <p:nvSpPr>
          <p:cNvPr id="17419" name="Text Box 7">
            <a:extLst>
              <a:ext uri="{FF2B5EF4-FFF2-40B4-BE49-F238E27FC236}">
                <a16:creationId xmlns:a16="http://schemas.microsoft.com/office/drawing/2014/main" id="{5F7D533B-F21E-4ED5-BDBB-C4100EF07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976313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*Tìm hiểu bài</a:t>
            </a:r>
          </a:p>
        </p:txBody>
      </p:sp>
      <p:sp>
        <p:nvSpPr>
          <p:cNvPr id="17420" name="TextBox 15">
            <a:extLst>
              <a:ext uri="{FF2B5EF4-FFF2-40B4-BE49-F238E27FC236}">
                <a16:creationId xmlns:a16="http://schemas.microsoft.com/office/drawing/2014/main" id="{B97AF04D-27A5-49B7-A4C6-7021962BE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788" y="1365250"/>
            <a:ext cx="830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Hãy nêu cách hiểu của em về mỗi câu thơ trong khổ thơ 2.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1" descr="canhdongl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3009269"/>
            <a:ext cx="7620000" cy="383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77834" grpId="0"/>
      <p:bldP spid="9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8039100" y="-457200"/>
            <a:ext cx="1485900" cy="263128"/>
          </a:xfrm>
        </p:spPr>
        <p:txBody>
          <a:bodyPr/>
          <a:lstStyle/>
          <a:p>
            <a:pPr eaLnBrk="1" hangingPunct="1">
              <a:defRPr/>
            </a:pPr>
            <a:r>
              <a:rPr lang="en-US" sz="1350"/>
              <a:t>HOẠT ĐỘNG 1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81399" y="1421532"/>
            <a:ext cx="5029201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defTabSz="685783">
              <a:spcBef>
                <a:spcPct val="50000"/>
              </a:spcBef>
              <a:defRPr/>
            </a:pPr>
            <a:r>
              <a:rPr lang="en-US" altLang="en-US" sz="405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KIỂM TRA BÀI CŨ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1E740-590F-5548-9701-8F0F073BD9DD}"/>
              </a:ext>
            </a:extLst>
          </p:cNvPr>
          <p:cNvSpPr txBox="1"/>
          <p:nvPr/>
        </p:nvSpPr>
        <p:spPr>
          <a:xfrm>
            <a:off x="2853178" y="2137113"/>
            <a:ext cx="64856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lnSpc>
                <a:spcPct val="150000"/>
              </a:lnSpc>
              <a:defRPr/>
            </a:pPr>
            <a:r>
              <a:rPr lang="en-US" altLang="en-US" sz="3200" b="1" dirty="0" err="1">
                <a:solidFill>
                  <a:srgbClr val="00B050"/>
                </a:solidFill>
                <a:latin typeface="HP001 4 hàng" panose="020B0603050302020204" pitchFamily="34" charset="0"/>
                <a:cs typeface="Arial"/>
                <a:sym typeface="Arial"/>
              </a:rPr>
              <a:t>Hãy</a:t>
            </a:r>
            <a:r>
              <a:rPr lang="en-US" altLang="en-US" sz="3200" b="1" dirty="0">
                <a:solidFill>
                  <a:srgbClr val="00B05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HP001 4 hàng" panose="020B0603050302020204" pitchFamily="34" charset="0"/>
                <a:cs typeface="Arial"/>
                <a:sym typeface="Arial"/>
              </a:rPr>
              <a:t>kể</a:t>
            </a:r>
            <a:r>
              <a:rPr lang="en-US" altLang="en-US" sz="3200" b="1" dirty="0">
                <a:solidFill>
                  <a:srgbClr val="00B05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HP001 4 hàng" panose="020B0603050302020204" pitchFamily="34" charset="0"/>
                <a:cs typeface="Arial"/>
                <a:sym typeface="Arial"/>
              </a:rPr>
              <a:t>lại</a:t>
            </a:r>
            <a:r>
              <a:rPr lang="en-US" altLang="en-US" sz="3200" b="1" dirty="0">
                <a:solidFill>
                  <a:srgbClr val="00B05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HP001 4 hàng" panose="020B0603050302020204" pitchFamily="34" charset="0"/>
                <a:cs typeface="Arial"/>
                <a:sym typeface="Arial"/>
              </a:rPr>
              <a:t>một</a:t>
            </a:r>
            <a:r>
              <a:rPr lang="en-US" altLang="en-US" sz="3200" b="1" dirty="0">
                <a:solidFill>
                  <a:srgbClr val="00B05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HP001 4 hàng" panose="020B0603050302020204" pitchFamily="34" charset="0"/>
                <a:cs typeface="Arial"/>
                <a:sym typeface="Arial"/>
              </a:rPr>
              <a:t>đoạn</a:t>
            </a:r>
            <a:r>
              <a:rPr lang="en-US" altLang="en-US" sz="3200" b="1" dirty="0">
                <a:solidFill>
                  <a:srgbClr val="00B05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HP001 4 hàng" panose="020B0603050302020204" pitchFamily="34" charset="0"/>
                <a:cs typeface="Arial"/>
                <a:sym typeface="Arial"/>
              </a:rPr>
              <a:t>câu</a:t>
            </a:r>
            <a:r>
              <a:rPr lang="en-US" altLang="en-US" sz="3200" b="1" dirty="0">
                <a:solidFill>
                  <a:srgbClr val="00B05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HP001 4 hàng" panose="020B0603050302020204" pitchFamily="34" charset="0"/>
                <a:cs typeface="Arial"/>
                <a:sym typeface="Arial"/>
              </a:rPr>
              <a:t>chuyện</a:t>
            </a:r>
            <a:r>
              <a:rPr lang="en-US" altLang="en-US" sz="3200" b="1" dirty="0">
                <a:solidFill>
                  <a:srgbClr val="00B050"/>
                </a:solidFill>
                <a:latin typeface="HP001 4 hàng" panose="020B0603050302020204" pitchFamily="34" charset="0"/>
                <a:cs typeface="Arial"/>
                <a:sym typeface="Arial"/>
              </a:rPr>
              <a:t> “</a:t>
            </a:r>
            <a:r>
              <a:rPr lang="en-US" altLang="en-US" sz="3200" b="1" dirty="0" err="1">
                <a:solidFill>
                  <a:srgbClr val="00B050"/>
                </a:solidFill>
                <a:latin typeface="HP001 4 hàng" panose="020B0603050302020204" pitchFamily="34" charset="0"/>
                <a:cs typeface="Arial"/>
                <a:sym typeface="Arial"/>
              </a:rPr>
              <a:t>Các</a:t>
            </a:r>
            <a:r>
              <a:rPr lang="en-US" altLang="en-US" sz="3200" b="1" dirty="0">
                <a:solidFill>
                  <a:srgbClr val="00B05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HP001 4 hàng" panose="020B0603050302020204" pitchFamily="34" charset="0"/>
                <a:cs typeface="Arial"/>
                <a:sym typeface="Arial"/>
              </a:rPr>
              <a:t>em</a:t>
            </a:r>
            <a:r>
              <a:rPr lang="en-US" altLang="en-US" sz="3200" b="1" dirty="0">
                <a:solidFill>
                  <a:srgbClr val="00B05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HP001 4 hàng" panose="020B0603050302020204" pitchFamily="34" charset="0"/>
                <a:cs typeface="Arial"/>
                <a:sym typeface="Arial"/>
              </a:rPr>
              <a:t>nhỏ</a:t>
            </a:r>
            <a:r>
              <a:rPr lang="en-US" altLang="en-US" sz="3200" b="1" dirty="0">
                <a:solidFill>
                  <a:srgbClr val="00B05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HP001 4 hàng" panose="020B0603050302020204" pitchFamily="34" charset="0"/>
                <a:cs typeface="Arial"/>
                <a:sym typeface="Arial"/>
              </a:rPr>
              <a:t>và</a:t>
            </a:r>
            <a:r>
              <a:rPr lang="en-US" altLang="en-US" sz="3200" b="1" dirty="0">
                <a:solidFill>
                  <a:srgbClr val="00B05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HP001 4 hàng" panose="020B0603050302020204" pitchFamily="34" charset="0"/>
                <a:cs typeface="Arial"/>
                <a:sym typeface="Arial"/>
              </a:rPr>
              <a:t>cụ</a:t>
            </a:r>
            <a:r>
              <a:rPr lang="en-US" altLang="en-US" sz="3200" b="1" dirty="0">
                <a:solidFill>
                  <a:srgbClr val="00B05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HP001 4 hàng" panose="020B0603050302020204" pitchFamily="34" charset="0"/>
                <a:cs typeface="Arial"/>
                <a:sym typeface="Arial"/>
              </a:rPr>
              <a:t>già</a:t>
            </a:r>
            <a:r>
              <a:rPr lang="en-US" altLang="en-US" sz="3200" b="1" dirty="0">
                <a:solidFill>
                  <a:srgbClr val="00B050"/>
                </a:solidFill>
                <a:latin typeface="HP001 4 hàng" panose="020B0603050302020204" pitchFamily="34" charset="0"/>
                <a:cs typeface="Arial"/>
                <a:sym typeface="Arial"/>
              </a:rPr>
              <a:t>” </a:t>
            </a:r>
            <a:r>
              <a:rPr lang="en-US" altLang="en-US" sz="3200" b="1" dirty="0" err="1">
                <a:solidFill>
                  <a:srgbClr val="00B050"/>
                </a:solidFill>
                <a:latin typeface="HP001 4 hàng" panose="020B0603050302020204" pitchFamily="34" charset="0"/>
                <a:cs typeface="Arial"/>
                <a:sym typeface="Arial"/>
              </a:rPr>
              <a:t>mà</a:t>
            </a:r>
            <a:r>
              <a:rPr lang="en-US" altLang="en-US" sz="3200" b="1" dirty="0">
                <a:solidFill>
                  <a:srgbClr val="00B050"/>
                </a:solidFill>
                <a:latin typeface="HP001 4 hàng" panose="020B0603050302020204" pitchFamily="34" charset="0"/>
                <a:cs typeface="Arial"/>
                <a:sym typeface="Arial"/>
              </a:rPr>
              <a:t> con </a:t>
            </a:r>
            <a:r>
              <a:rPr lang="en-US" altLang="en-US" sz="3200" b="1" dirty="0" err="1">
                <a:solidFill>
                  <a:srgbClr val="00B050"/>
                </a:solidFill>
                <a:latin typeface="HP001 4 hàng" panose="020B0603050302020204" pitchFamily="34" charset="0"/>
                <a:cs typeface="Arial"/>
                <a:sym typeface="Arial"/>
              </a:rPr>
              <a:t>thích</a:t>
            </a:r>
            <a:r>
              <a:rPr lang="en-US" altLang="en-US" sz="3200" b="1" dirty="0">
                <a:solidFill>
                  <a:srgbClr val="00B050"/>
                </a:solidFill>
                <a:latin typeface="HP001 4 hàng" panose="020B0603050302020204" pitchFamily="34" charset="0"/>
                <a:cs typeface="Arial"/>
                <a:sym typeface="Arial"/>
              </a:rPr>
              <a:t>?</a:t>
            </a:r>
          </a:p>
          <a:p>
            <a:pPr algn="ctr" defTabSz="685783">
              <a:lnSpc>
                <a:spcPct val="150000"/>
              </a:lnSpc>
              <a:defRPr/>
            </a:pPr>
            <a:r>
              <a:rPr lang="en-US" altLang="en-US" sz="2800" b="1" dirty="0">
                <a:solidFill>
                  <a:srgbClr val="0070C0"/>
                </a:solidFill>
                <a:latin typeface="HP001 4 hàng" panose="020B0603050302020204" pitchFamily="34" charset="0"/>
                <a:cs typeface="Arial"/>
                <a:sym typeface="Arial"/>
              </a:rPr>
              <a:t>      </a:t>
            </a:r>
            <a:r>
              <a:rPr lang="en-US" altLang="en-US" sz="2800" b="1" dirty="0" err="1">
                <a:solidFill>
                  <a:srgbClr val="0070C0"/>
                </a:solidFill>
                <a:latin typeface="HP001 4 hàng" panose="020B0603050302020204" pitchFamily="34" charset="0"/>
                <a:cs typeface="Arial"/>
                <a:sym typeface="Arial"/>
              </a:rPr>
              <a:t>Câu</a:t>
            </a:r>
            <a:r>
              <a:rPr lang="en-US" altLang="en-US" sz="2800" b="1" dirty="0">
                <a:solidFill>
                  <a:srgbClr val="0070C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4 hàng" panose="020B0603050302020204" pitchFamily="34" charset="0"/>
                <a:cs typeface="Arial"/>
                <a:sym typeface="Arial"/>
              </a:rPr>
              <a:t>chuyện</a:t>
            </a:r>
            <a:r>
              <a:rPr lang="en-US" altLang="en-US" sz="2800" b="1" dirty="0">
                <a:solidFill>
                  <a:srgbClr val="0070C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4 hàng" panose="020B0603050302020204" pitchFamily="34" charset="0"/>
                <a:cs typeface="Arial"/>
                <a:sym typeface="Arial"/>
              </a:rPr>
              <a:t>khuyên</a:t>
            </a:r>
            <a:r>
              <a:rPr lang="en-US" altLang="en-US" sz="2800" b="1" dirty="0">
                <a:solidFill>
                  <a:srgbClr val="0070C0"/>
                </a:solidFill>
                <a:latin typeface="HP001 4 hàng" panose="020B0603050302020204" pitchFamily="34" charset="0"/>
                <a:cs typeface="Arial"/>
                <a:sym typeface="Arial"/>
              </a:rPr>
              <a:t> con </a:t>
            </a:r>
            <a:r>
              <a:rPr lang="en-US" altLang="en-US" sz="2800" b="1" dirty="0" err="1">
                <a:solidFill>
                  <a:srgbClr val="0070C0"/>
                </a:solidFill>
                <a:latin typeface="HP001 4 hàng" panose="020B0603050302020204" pitchFamily="34" charset="0"/>
                <a:cs typeface="Arial"/>
                <a:sym typeface="Arial"/>
              </a:rPr>
              <a:t>điều</a:t>
            </a:r>
            <a:r>
              <a:rPr lang="en-US" altLang="en-US" sz="2800" b="1" dirty="0">
                <a:solidFill>
                  <a:srgbClr val="0070C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HP001 4 hàng" panose="020B0603050302020204" pitchFamily="34" charset="0"/>
                <a:cs typeface="Arial"/>
                <a:sym typeface="Arial"/>
              </a:rPr>
              <a:t>gì</a:t>
            </a:r>
            <a:r>
              <a:rPr lang="en-US" altLang="en-US" sz="2800" b="1" dirty="0">
                <a:solidFill>
                  <a:srgbClr val="0070C0"/>
                </a:solidFill>
                <a:latin typeface="HP001 4 hàng" panose="020B0603050302020204" pitchFamily="34" charset="0"/>
                <a:cs typeface="Arial"/>
                <a:sym typeface="Arial"/>
              </a:rPr>
              <a:t>?</a:t>
            </a:r>
            <a:endParaRPr lang="en-US" altLang="en-US" sz="3200" b="1" dirty="0">
              <a:solidFill>
                <a:srgbClr val="E5FFFF">
                  <a:lumMod val="10000"/>
                </a:srgbClr>
              </a:solidFill>
              <a:latin typeface="HP001 4 hàng" panose="020B0603050302020204" pitchFamily="34" charset="0"/>
              <a:cs typeface="Arial"/>
              <a:sym typeface="Arial"/>
            </a:endParaRPr>
          </a:p>
          <a:p>
            <a:pPr defTabSz="685783">
              <a:lnSpc>
                <a:spcPct val="150000"/>
              </a:lnSpc>
              <a:defRPr/>
            </a:pPr>
            <a:endParaRPr lang="en-US" altLang="en-US" sz="2000" b="1" dirty="0">
              <a:solidFill>
                <a:srgbClr val="E5FFFF">
                  <a:lumMod val="10000"/>
                </a:srgbClr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698160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4">
            <a:extLst>
              <a:ext uri="{FF2B5EF4-FFF2-40B4-BE49-F238E27FC236}">
                <a16:creationId xmlns:a16="http://schemas.microsoft.com/office/drawing/2014/main" id="{A2ED09C3-134B-4579-BA9D-DB543B564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1398588"/>
            <a:ext cx="6553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Một người - đâu phải nhân gian?                                                                                                                                                                                                                                                             Sống chăng, một đốm lửa tàn mà thôi! </a:t>
            </a:r>
          </a:p>
        </p:txBody>
      </p:sp>
      <p:sp>
        <p:nvSpPr>
          <p:cNvPr id="225311" name="Text Box 31">
            <a:extLst>
              <a:ext uri="{FF2B5EF4-FFF2-40B4-BE49-F238E27FC236}">
                <a16:creationId xmlns:a16="http://schemas.microsoft.com/office/drawing/2014/main" id="{70195C06-E053-4671-932F-DE16F40F4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01863"/>
            <a:ext cx="9144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   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cả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loài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mình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sẽ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cô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giống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đốm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lửa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sắp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lụi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tàn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78860" name="Picture 12" descr="co doc">
            <a:extLst>
              <a:ext uri="{FF2B5EF4-FFF2-40B4-BE49-F238E27FC236}">
                <a16:creationId xmlns:a16="http://schemas.microsoft.com/office/drawing/2014/main" id="{45486404-2EE6-43D5-980A-DEC82D02E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49725"/>
            <a:ext cx="2971800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24">
            <a:extLst>
              <a:ext uri="{FF2B5EF4-FFF2-40B4-BE49-F238E27FC236}">
                <a16:creationId xmlns:a16="http://schemas.microsoft.com/office/drawing/2014/main" id="{9BB0E5A8-D7BD-4483-AA1B-173EE184C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2949575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        Nhiều người mới làm nên nhân loại. Sống cô đơn một mình, con người giống như một đốm lửa nhỏ không tỏa sáng, cháy lan ra được, sẽ tàn…</a:t>
            </a:r>
          </a:p>
        </p:txBody>
      </p:sp>
      <p:pic>
        <p:nvPicPr>
          <p:cNvPr id="225303" name="Picture 23" descr="lehoi">
            <a:extLst>
              <a:ext uri="{FF2B5EF4-FFF2-40B4-BE49-F238E27FC236}">
                <a16:creationId xmlns:a16="http://schemas.microsoft.com/office/drawing/2014/main" id="{4AC8F63A-CB83-475A-AE30-490A4F46F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49725"/>
            <a:ext cx="66357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C5B143A0-C003-4AB9-8421-ED3BC3354267}"/>
              </a:ext>
            </a:extLst>
          </p:cNvPr>
          <p:cNvSpPr/>
          <p:nvPr/>
        </p:nvSpPr>
        <p:spPr>
          <a:xfrm>
            <a:off x="1728788" y="2381250"/>
            <a:ext cx="433387" cy="133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D891092-3E7A-4B1C-80C5-50C0B0F97A4E}"/>
              </a:ext>
            </a:extLst>
          </p:cNvPr>
          <p:cNvSpPr/>
          <p:nvPr/>
        </p:nvSpPr>
        <p:spPr>
          <a:xfrm>
            <a:off x="1717675" y="3111500"/>
            <a:ext cx="457200" cy="150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1" name="Text Box 8">
            <a:extLst>
              <a:ext uri="{FF2B5EF4-FFF2-40B4-BE49-F238E27FC236}">
                <a16:creationId xmlns:a16="http://schemas.microsoft.com/office/drawing/2014/main" id="{0451118D-2668-4230-8D74-9E35641D2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744538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Tố Hữu</a:t>
            </a:r>
          </a:p>
        </p:txBody>
      </p:sp>
      <p:sp>
        <p:nvSpPr>
          <p:cNvPr id="18442" name="TextBox 10">
            <a:extLst>
              <a:ext uri="{FF2B5EF4-FFF2-40B4-BE49-F238E27FC236}">
                <a16:creationId xmlns:a16="http://schemas.microsoft.com/office/drawing/2014/main" id="{D178411D-2CF5-4805-AFA7-8CEED8E13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166813"/>
            <a:ext cx="830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Hãy nêu cách hiểu của em về mỗi câu thơ trong khổ thơ 2.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3" name="Text Box 7">
            <a:extLst>
              <a:ext uri="{FF2B5EF4-FFF2-40B4-BE49-F238E27FC236}">
                <a16:creationId xmlns:a16="http://schemas.microsoft.com/office/drawing/2014/main" id="{A3FE1DE7-07B6-446B-87EB-7BBADE739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341313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Tiếng ru</a:t>
            </a:r>
          </a:p>
        </p:txBody>
      </p:sp>
      <p:sp>
        <p:nvSpPr>
          <p:cNvPr id="18444" name="Text Box 31">
            <a:extLst>
              <a:ext uri="{FF2B5EF4-FFF2-40B4-BE49-F238E27FC236}">
                <a16:creationId xmlns:a16="http://schemas.microsoft.com/office/drawing/2014/main" id="{7B224088-7C54-41C3-BD6A-99584857C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2675" y="55563"/>
            <a:ext cx="257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</a:rPr>
              <a:t>Tập đọc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1" grpId="0"/>
      <p:bldP spid="19461" grpId="0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16AFB394-7EF0-4501-8C64-D42FD2473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219200"/>
            <a:ext cx="2744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1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endParaRPr lang="en-US" altLang="en-US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Text Box 5">
            <a:extLst>
              <a:ext uri="{FF2B5EF4-FFF2-40B4-BE49-F238E27FC236}">
                <a16:creationId xmlns:a16="http://schemas.microsoft.com/office/drawing/2014/main" id="{B56EFD2E-630F-4995-919B-0836B37F7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7432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000000"/>
                </a:solidFill>
                <a:latin typeface=".VnTimeH" panose="020B7200000000000000" pitchFamily="34" charset="0"/>
              </a:rPr>
              <a:t> </a:t>
            </a:r>
          </a:p>
        </p:txBody>
      </p:sp>
      <p:sp>
        <p:nvSpPr>
          <p:cNvPr id="19460" name="Text Box 6">
            <a:extLst>
              <a:ext uri="{FF2B5EF4-FFF2-40B4-BE49-F238E27FC236}">
                <a16:creationId xmlns:a16="http://schemas.microsoft.com/office/drawing/2014/main" id="{1AC38F70-D03C-41B0-8A97-9160ECF8A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910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</a:p>
        </p:txBody>
      </p:sp>
      <p:pic>
        <p:nvPicPr>
          <p:cNvPr id="19461" name="Picture 15" descr="5061610">
            <a:extLst>
              <a:ext uri="{FF2B5EF4-FFF2-40B4-BE49-F238E27FC236}">
                <a16:creationId xmlns:a16="http://schemas.microsoft.com/office/drawing/2014/main" id="{DD7BB1A1-ABB2-4BF7-9A6D-75B451F32E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544036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8">
            <a:extLst>
              <a:ext uri="{FF2B5EF4-FFF2-40B4-BE49-F238E27FC236}">
                <a16:creationId xmlns:a16="http://schemas.microsoft.com/office/drawing/2014/main" id="{6258EAEC-8BA2-4769-9484-0F06BA4A6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213" y="1138238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Tố Hữu</a:t>
            </a: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74B179F5-B55C-4F65-B77D-E3416B6D5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088" y="671513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Tiếng ru</a:t>
            </a:r>
          </a:p>
        </p:txBody>
      </p:sp>
      <p:sp>
        <p:nvSpPr>
          <p:cNvPr id="19464" name="Text Box 31">
            <a:extLst>
              <a:ext uri="{FF2B5EF4-FFF2-40B4-BE49-F238E27FC236}">
                <a16:creationId xmlns:a16="http://schemas.microsoft.com/office/drawing/2014/main" id="{D7CA25D9-882E-427B-81EF-900285F5C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168275"/>
            <a:ext cx="257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</a:rPr>
              <a:t>Tập đọc</a:t>
            </a:r>
          </a:p>
        </p:txBody>
      </p:sp>
      <p:sp>
        <p:nvSpPr>
          <p:cNvPr id="19465" name="Text Box 7">
            <a:extLst>
              <a:ext uri="{FF2B5EF4-FFF2-40B4-BE49-F238E27FC236}">
                <a16:creationId xmlns:a16="http://schemas.microsoft.com/office/drawing/2014/main" id="{D1CD07CA-13DE-4860-858E-1B3E540DD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976313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*Tìm hiểu bài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E505B8-C42F-43F5-90EC-CD336C3A3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9313" y="1885950"/>
            <a:ext cx="53403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Núi cao bởi có đất bồi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Núi chê đất thấp, núi ngồi ở đâu?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      Muôn dòng sông đổ biển sâu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Biển chê sông nhỏ, biển đâu nước còn?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id="{6F3DC19A-C3CB-4574-A95A-DB032674D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219200"/>
            <a:ext cx="2744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1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endParaRPr lang="en-US" altLang="en-US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Text Box 5">
            <a:extLst>
              <a:ext uri="{FF2B5EF4-FFF2-40B4-BE49-F238E27FC236}">
                <a16:creationId xmlns:a16="http://schemas.microsoft.com/office/drawing/2014/main" id="{1EDC6FC6-9D45-425E-82DA-41A3158F7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7432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000000"/>
                </a:solidFill>
                <a:latin typeface=".VnTimeH" panose="020B7200000000000000" pitchFamily="34" charset="0"/>
              </a:rPr>
              <a:t> </a:t>
            </a:r>
          </a:p>
        </p:txBody>
      </p:sp>
      <p:sp>
        <p:nvSpPr>
          <p:cNvPr id="21508" name="Text Box 6">
            <a:extLst>
              <a:ext uri="{FF2B5EF4-FFF2-40B4-BE49-F238E27FC236}">
                <a16:creationId xmlns:a16="http://schemas.microsoft.com/office/drawing/2014/main" id="{DEEECF72-B142-4457-A04C-2630D3B11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910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</a:p>
        </p:txBody>
      </p:sp>
      <p:pic>
        <p:nvPicPr>
          <p:cNvPr id="21509" name="Picture 15" descr="5061610">
            <a:extLst>
              <a:ext uri="{FF2B5EF4-FFF2-40B4-BE49-F238E27FC236}">
                <a16:creationId xmlns:a16="http://schemas.microsoft.com/office/drawing/2014/main" id="{B25817E5-A322-4F4F-A699-452AE4864F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544036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8">
            <a:extLst>
              <a:ext uri="{FF2B5EF4-FFF2-40B4-BE49-F238E27FC236}">
                <a16:creationId xmlns:a16="http://schemas.microsoft.com/office/drawing/2014/main" id="{9BDBB428-6D3D-43BE-939F-9DB5E8688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860425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Tố Hữu</a:t>
            </a: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BE935BD8-C7C0-46D6-AADC-CEA0C874C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088" y="671513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Tiếng ru</a:t>
            </a:r>
          </a:p>
        </p:txBody>
      </p:sp>
      <p:sp>
        <p:nvSpPr>
          <p:cNvPr id="21512" name="Text Box 31">
            <a:extLst>
              <a:ext uri="{FF2B5EF4-FFF2-40B4-BE49-F238E27FC236}">
                <a16:creationId xmlns:a16="http://schemas.microsoft.com/office/drawing/2014/main" id="{8AC2302D-8FB7-4005-9887-822F25C72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168275"/>
            <a:ext cx="257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</a:rPr>
              <a:t>Tập đọc</a:t>
            </a:r>
          </a:p>
        </p:txBody>
      </p:sp>
      <p:sp>
        <p:nvSpPr>
          <p:cNvPr id="21513" name="Text Box 7">
            <a:extLst>
              <a:ext uri="{FF2B5EF4-FFF2-40B4-BE49-F238E27FC236}">
                <a16:creationId xmlns:a16="http://schemas.microsoft.com/office/drawing/2014/main" id="{02086AFE-0B69-43B4-8EC0-8A35E3CBE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976313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*Tìm hiểu bài</a:t>
            </a:r>
          </a:p>
        </p:txBody>
      </p:sp>
      <p:sp>
        <p:nvSpPr>
          <p:cNvPr id="21514" name="TextBox 10">
            <a:extLst>
              <a:ext uri="{FF2B5EF4-FFF2-40B4-BE49-F238E27FC236}">
                <a16:creationId xmlns:a16="http://schemas.microsoft.com/office/drawing/2014/main" id="{8304BE9A-4783-4878-AD79-E8D97C812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9313" y="1320800"/>
            <a:ext cx="53403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bởi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bồi</a:t>
            </a:r>
            <a:endParaRPr lang="en-US" altLang="en-US" sz="2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chê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thấp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ngồi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Muôn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đổ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sâu</a:t>
            </a:r>
            <a:endParaRPr lang="en-US" altLang="en-US" sz="2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chê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5C5961-98E5-4673-AC29-BEAE79C58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37" y="2771774"/>
            <a:ext cx="9069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8" name="TextBox 6">
            <a:extLst>
              <a:ext uri="{FF2B5EF4-FFF2-40B4-BE49-F238E27FC236}">
                <a16:creationId xmlns:a16="http://schemas.microsoft.com/office/drawing/2014/main" id="{A3287F14-B80F-4A17-9525-533F466A1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133725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- Núi không nên chê đất thấp vì núi nhờ có đất bồi núi mới cao.</a:t>
            </a:r>
          </a:p>
        </p:txBody>
      </p:sp>
      <p:pic>
        <p:nvPicPr>
          <p:cNvPr id="15" name="Picture 2" descr="nui">
            <a:extLst>
              <a:ext uri="{FF2B5EF4-FFF2-40B4-BE49-F238E27FC236}">
                <a16:creationId xmlns:a16="http://schemas.microsoft.com/office/drawing/2014/main" id="{CF9B63BC-9CF2-438D-9927-7315380DA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13200"/>
            <a:ext cx="41148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TextBox 8">
            <a:extLst>
              <a:ext uri="{FF2B5EF4-FFF2-40B4-BE49-F238E27FC236}">
                <a16:creationId xmlns:a16="http://schemas.microsoft.com/office/drawing/2014/main" id="{9CB56087-72ED-47C7-A215-994B2BE04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13" y="3551238"/>
            <a:ext cx="10744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Biển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chê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sông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vì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biển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nhờ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muôn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dòng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sông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đầy</a:t>
            </a:r>
            <a:r>
              <a:rPr lang="en-US" altLang="en-US" sz="2400" b="1" dirty="0"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24591" name="Picture 2" descr="Sông Cửu Long - Sông Mê Kông">
            <a:extLst>
              <a:ext uri="{FF2B5EF4-FFF2-40B4-BE49-F238E27FC236}">
                <a16:creationId xmlns:a16="http://schemas.microsoft.com/office/drawing/2014/main" id="{B4F155D9-4125-4588-933E-8790D1EF9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5" b="11317"/>
          <a:stretch>
            <a:fillRect/>
          </a:stretch>
        </p:blipFill>
        <p:spPr bwMode="auto">
          <a:xfrm>
            <a:off x="6159500" y="4021138"/>
            <a:ext cx="48895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588" grpId="0"/>
      <p:bldP spid="2459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0804A867-00A5-45D7-9F2C-5C49A2A6E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925" y="2354263"/>
            <a:ext cx="1857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3457A507-6EC9-49DE-9750-F2C8B7867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925" y="2354263"/>
            <a:ext cx="1857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487" name="Line 15">
            <a:extLst>
              <a:ext uri="{FF2B5EF4-FFF2-40B4-BE49-F238E27FC236}">
                <a16:creationId xmlns:a16="http://schemas.microsoft.com/office/drawing/2014/main" id="{0090ADC2-165D-4362-B42A-CE6280B05D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325688"/>
            <a:ext cx="0" cy="2074862"/>
          </a:xfrm>
          <a:prstGeom prst="line">
            <a:avLst/>
          </a:prstGeom>
          <a:noFill/>
          <a:ln w="28575">
            <a:solidFill>
              <a:srgbClr val="1A05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Text Box 14">
            <a:extLst>
              <a:ext uri="{FF2B5EF4-FFF2-40B4-BE49-F238E27FC236}">
                <a16:creationId xmlns:a16="http://schemas.microsoft.com/office/drawing/2014/main" id="{1089B8E2-499C-4BD8-BE2E-372B99373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225" y="1573213"/>
            <a:ext cx="2314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</a:rPr>
              <a:t>Luyện đọc</a:t>
            </a:r>
          </a:p>
        </p:txBody>
      </p:sp>
      <p:sp>
        <p:nvSpPr>
          <p:cNvPr id="20492" name="Text Box 31">
            <a:extLst>
              <a:ext uri="{FF2B5EF4-FFF2-40B4-BE49-F238E27FC236}">
                <a16:creationId xmlns:a16="http://schemas.microsoft.com/office/drawing/2014/main" id="{10B4AA70-2B7A-460A-9BFE-51B5B7077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8563" y="1620838"/>
            <a:ext cx="3017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</a:rPr>
              <a:t>Tìm</a:t>
            </a:r>
            <a:r>
              <a:rPr lang="vi-VN" altLang="en-US" sz="2800" b="1" u="sng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</a:rPr>
              <a:t>hiểu bài</a:t>
            </a:r>
          </a:p>
        </p:txBody>
      </p:sp>
      <p:sp>
        <p:nvSpPr>
          <p:cNvPr id="20493" name="Text Box 8">
            <a:extLst>
              <a:ext uri="{FF2B5EF4-FFF2-40B4-BE49-F238E27FC236}">
                <a16:creationId xmlns:a16="http://schemas.microsoft.com/office/drawing/2014/main" id="{B194718D-3DAA-4E53-AF31-E3780CA80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3888" y="1108075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Tố Hữu</a:t>
            </a:r>
          </a:p>
        </p:txBody>
      </p:sp>
      <p:sp>
        <p:nvSpPr>
          <p:cNvPr id="20494" name="Text Box 7">
            <a:extLst>
              <a:ext uri="{FF2B5EF4-FFF2-40B4-BE49-F238E27FC236}">
                <a16:creationId xmlns:a16="http://schemas.microsoft.com/office/drawing/2014/main" id="{7AFCFBA8-78FC-47EA-80C0-B7E6C7929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088" y="671513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Tiếng ru</a:t>
            </a:r>
          </a:p>
        </p:txBody>
      </p:sp>
      <p:sp>
        <p:nvSpPr>
          <p:cNvPr id="20495" name="Text Box 31">
            <a:extLst>
              <a:ext uri="{FF2B5EF4-FFF2-40B4-BE49-F238E27FC236}">
                <a16:creationId xmlns:a16="http://schemas.microsoft.com/office/drawing/2014/main" id="{DC1492B3-9404-45CD-B82D-3B1C4FB7B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168275"/>
            <a:ext cx="257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</a:rPr>
              <a:t>Tập đọc</a:t>
            </a:r>
          </a:p>
        </p:txBody>
      </p:sp>
      <p:sp>
        <p:nvSpPr>
          <p:cNvPr id="20496" name="TextBox 19">
            <a:extLst>
              <a:ext uri="{FF2B5EF4-FFF2-40B4-BE49-F238E27FC236}">
                <a16:creationId xmlns:a16="http://schemas.microsoft.com/office/drawing/2014/main" id="{2F65A497-FE30-46C7-9D20-4C3E5E9D5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813" y="2286000"/>
            <a:ext cx="2371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altLang="en-US" sz="24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" name="Picture 2" descr="Hình ảnh có liên quan">
            <a:extLst>
              <a:ext uri="{FF2B5EF4-FFF2-40B4-BE49-F238E27FC236}">
                <a16:creationId xmlns:a16="http://schemas.microsoft.com/office/drawing/2014/main" id="{3765778B-0889-4D91-AEAC-E84EA68A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2213"/>
            <a:ext cx="60960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9">
            <a:extLst>
              <a:ext uri="{FF2B5EF4-FFF2-40B4-BE49-F238E27FC236}">
                <a16:creationId xmlns:a16="http://schemas.microsoft.com/office/drawing/2014/main" id="{7AEFDDBA-949D-4936-9FBA-AEEB25C84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213" y="3271838"/>
            <a:ext cx="2371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Bồi</a:t>
            </a:r>
            <a:endParaRPr lang="en-US" altLang="en-US" sz="24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01A1C7BA-A23C-443B-A1F5-9442BA893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700" y="3271838"/>
            <a:ext cx="3017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thêm vào, đắp nên.</a:t>
            </a:r>
            <a:endParaRPr lang="en-US" altLang="en-US" sz="24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00" name="TextBox 19">
            <a:extLst>
              <a:ext uri="{FF2B5EF4-FFF2-40B4-BE49-F238E27FC236}">
                <a16:creationId xmlns:a16="http://schemas.microsoft.com/office/drawing/2014/main" id="{A15A3E23-319C-4121-8A5A-89D303D37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763838"/>
            <a:ext cx="2371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US" altLang="en-US" sz="24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647491" y="2024915"/>
            <a:ext cx="3420188" cy="2375635"/>
            <a:chOff x="1547449" y="1440373"/>
            <a:chExt cx="3507577" cy="2944215"/>
          </a:xfrm>
        </p:grpSpPr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1560939" y="1440373"/>
              <a:ext cx="3494087" cy="877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mật</a:t>
              </a:r>
              <a:endPara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1591872" y="2132740"/>
              <a:ext cx="2971800" cy="877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1547449" y="2804838"/>
              <a:ext cx="3429000" cy="877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lúa</a:t>
              </a:r>
              <a:endPara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1590482" y="3507278"/>
              <a:ext cx="3429000" cy="877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Núi</a:t>
              </a:r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endPara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6560EE6D-561B-4F77-A7F8-5A64BF068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925" y="2354263"/>
            <a:ext cx="1857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00">
              <a:cs typeface="Arial" panose="020B0604020202020204" pitchFamily="34" charset="0"/>
            </a:endParaRP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ADF95881-17CE-49BB-9E8C-06676EB76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925" y="2354263"/>
            <a:ext cx="1857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00">
              <a:cs typeface="Arial" panose="020B0604020202020204" pitchFamily="34" charset="0"/>
            </a:endParaRPr>
          </a:p>
        </p:txBody>
      </p:sp>
      <p:sp>
        <p:nvSpPr>
          <p:cNvPr id="9223" name="Line 15">
            <a:extLst>
              <a:ext uri="{FF2B5EF4-FFF2-40B4-BE49-F238E27FC236}">
                <a16:creationId xmlns:a16="http://schemas.microsoft.com/office/drawing/2014/main" id="{E04C72E8-1771-466B-8042-45A58665F2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325688"/>
            <a:ext cx="0" cy="2074862"/>
          </a:xfrm>
          <a:prstGeom prst="line">
            <a:avLst/>
          </a:prstGeom>
          <a:noFill/>
          <a:ln w="28575">
            <a:solidFill>
              <a:srgbClr val="1A05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Text Box 14">
            <a:extLst>
              <a:ext uri="{FF2B5EF4-FFF2-40B4-BE49-F238E27FC236}">
                <a16:creationId xmlns:a16="http://schemas.microsoft.com/office/drawing/2014/main" id="{3A17581B-9BEB-4BBC-BB7C-D7CB7BCA4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225" y="1573213"/>
            <a:ext cx="2314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</a:rPr>
              <a:t>Luyện đọc</a:t>
            </a:r>
          </a:p>
        </p:txBody>
      </p:sp>
      <p:sp>
        <p:nvSpPr>
          <p:cNvPr id="9228" name="Text Box 31">
            <a:extLst>
              <a:ext uri="{FF2B5EF4-FFF2-40B4-BE49-F238E27FC236}">
                <a16:creationId xmlns:a16="http://schemas.microsoft.com/office/drawing/2014/main" id="{4D8AB59D-F05B-4790-9A35-123F0A2A8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8563" y="1620838"/>
            <a:ext cx="3017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 </a:t>
            </a:r>
            <a:r>
              <a:rPr lang="en-US" altLang="en-US" sz="2800" b="1" u="sng">
                <a:latin typeface="Times New Roman" panose="02020603050405020304" pitchFamily="18" charset="0"/>
              </a:rPr>
              <a:t>Tìm</a:t>
            </a:r>
            <a:r>
              <a:rPr lang="vi-VN" altLang="en-US" sz="2800" b="1" u="sng">
                <a:latin typeface="Times New Roman" panose="02020603050405020304" pitchFamily="18" charset="0"/>
              </a:rPr>
              <a:t> </a:t>
            </a:r>
            <a:r>
              <a:rPr lang="en-US" altLang="en-US" sz="2800" b="1" u="sng">
                <a:latin typeface="Times New Roman" panose="02020603050405020304" pitchFamily="18" charset="0"/>
              </a:rPr>
              <a:t>hiểu bài</a:t>
            </a:r>
          </a:p>
        </p:txBody>
      </p:sp>
      <p:sp>
        <p:nvSpPr>
          <p:cNvPr id="9230" name="Text Box 8">
            <a:extLst>
              <a:ext uri="{FF2B5EF4-FFF2-40B4-BE49-F238E27FC236}">
                <a16:creationId xmlns:a16="http://schemas.microsoft.com/office/drawing/2014/main" id="{9C2C6032-E170-41AB-AB85-F2859FC4B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688" y="105410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Tố Hữu</a:t>
            </a:r>
          </a:p>
        </p:txBody>
      </p:sp>
      <p:sp>
        <p:nvSpPr>
          <p:cNvPr id="9231" name="Text Box 7">
            <a:extLst>
              <a:ext uri="{FF2B5EF4-FFF2-40B4-BE49-F238E27FC236}">
                <a16:creationId xmlns:a16="http://schemas.microsoft.com/office/drawing/2014/main" id="{FB8D52F7-D04C-4390-ABBA-A7572643E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088" y="671513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Tiếng ru</a:t>
            </a:r>
          </a:p>
        </p:txBody>
      </p:sp>
      <p:sp>
        <p:nvSpPr>
          <p:cNvPr id="9232" name="Text Box 31">
            <a:extLst>
              <a:ext uri="{FF2B5EF4-FFF2-40B4-BE49-F238E27FC236}">
                <a16:creationId xmlns:a16="http://schemas.microsoft.com/office/drawing/2014/main" id="{83E70A2C-5714-4E2F-A2B6-152CD9659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168275"/>
            <a:ext cx="257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</a:rPr>
              <a:t>Tập đọc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F89382DF-C7A4-455F-A685-C7BC60AF8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76475"/>
            <a:ext cx="2312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07737" y="2095500"/>
            <a:ext cx="3420188" cy="2375635"/>
            <a:chOff x="1547449" y="1440373"/>
            <a:chExt cx="3507577" cy="2944215"/>
          </a:xfrm>
        </p:grpSpPr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1560939" y="1440373"/>
              <a:ext cx="3494087" cy="877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mật</a:t>
              </a:r>
              <a:endPara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1591872" y="2132740"/>
              <a:ext cx="2971800" cy="877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1547449" y="2804838"/>
              <a:ext cx="3429000" cy="877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lúa</a:t>
              </a:r>
              <a:endPara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1590482" y="3507278"/>
              <a:ext cx="3429000" cy="877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Núi</a:t>
              </a:r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endPara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 Box 10">
            <a:extLst>
              <a:ext uri="{FF2B5EF4-FFF2-40B4-BE49-F238E27FC236}">
                <a16:creationId xmlns:a16="http://schemas.microsoft.com/office/drawing/2014/main" id="{F89382DF-C7A4-455F-A685-C7BC60AF8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779712"/>
            <a:ext cx="2312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F89382DF-C7A4-455F-A685-C7BC60AF8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961" y="3266947"/>
            <a:ext cx="2312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863819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>
            <a:extLst>
              <a:ext uri="{FF2B5EF4-FFF2-40B4-BE49-F238E27FC236}">
                <a16:creationId xmlns:a16="http://schemas.microsoft.com/office/drawing/2014/main" id="{5ED69676-747F-4ADA-B42E-8C5FB4996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219200"/>
            <a:ext cx="2744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1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endParaRPr lang="en-US" altLang="en-US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Text Box 6">
            <a:extLst>
              <a:ext uri="{FF2B5EF4-FFF2-40B4-BE49-F238E27FC236}">
                <a16:creationId xmlns:a16="http://schemas.microsoft.com/office/drawing/2014/main" id="{21D998FD-CE0D-45AE-8951-E18BC7752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910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</a:p>
        </p:txBody>
      </p:sp>
      <p:pic>
        <p:nvPicPr>
          <p:cNvPr id="23556" name="Picture 15" descr="5061610">
            <a:extLst>
              <a:ext uri="{FF2B5EF4-FFF2-40B4-BE49-F238E27FC236}">
                <a16:creationId xmlns:a16="http://schemas.microsoft.com/office/drawing/2014/main" id="{6C789C9B-7284-4E92-A0BB-48AFEFD4E9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544036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8">
            <a:extLst>
              <a:ext uri="{FF2B5EF4-FFF2-40B4-BE49-F238E27FC236}">
                <a16:creationId xmlns:a16="http://schemas.microsoft.com/office/drawing/2014/main" id="{401F27CA-508A-44A6-A7E4-B959EA537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157288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Tố Hữu</a:t>
            </a:r>
          </a:p>
        </p:txBody>
      </p:sp>
      <p:sp>
        <p:nvSpPr>
          <p:cNvPr id="23558" name="Text Box 7">
            <a:extLst>
              <a:ext uri="{FF2B5EF4-FFF2-40B4-BE49-F238E27FC236}">
                <a16:creationId xmlns:a16="http://schemas.microsoft.com/office/drawing/2014/main" id="{C6FC5DFA-4A9F-46D2-8554-671346183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088" y="671513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Tiếng ru</a:t>
            </a:r>
          </a:p>
        </p:txBody>
      </p:sp>
      <p:sp>
        <p:nvSpPr>
          <p:cNvPr id="23559" name="Text Box 31">
            <a:extLst>
              <a:ext uri="{FF2B5EF4-FFF2-40B4-BE49-F238E27FC236}">
                <a16:creationId xmlns:a16="http://schemas.microsoft.com/office/drawing/2014/main" id="{A06EBAC8-8909-4457-9802-ACB3122BD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168275"/>
            <a:ext cx="257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</a:rPr>
              <a:t>Tập đọc</a:t>
            </a:r>
          </a:p>
        </p:txBody>
      </p:sp>
      <p:sp>
        <p:nvSpPr>
          <p:cNvPr id="23560" name="Text Box 7">
            <a:extLst>
              <a:ext uri="{FF2B5EF4-FFF2-40B4-BE49-F238E27FC236}">
                <a16:creationId xmlns:a16="http://schemas.microsoft.com/office/drawing/2014/main" id="{9F324D74-E3EC-4E9E-9F51-031CA9A46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976313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*Tìm hiểu bài</a:t>
            </a:r>
          </a:p>
        </p:txBody>
      </p:sp>
      <p:sp>
        <p:nvSpPr>
          <p:cNvPr id="23561" name="TextBox 20">
            <a:extLst>
              <a:ext uri="{FF2B5EF4-FFF2-40B4-BE49-F238E27FC236}">
                <a16:creationId xmlns:a16="http://schemas.microsoft.com/office/drawing/2014/main" id="{C91F99FB-DCED-404D-B328-53DC660EC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738" y="1722438"/>
            <a:ext cx="62309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ong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mật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Con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; con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ca,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trời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Con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con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ơi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3223D0BA-BC8E-4326-BD0A-C92D69773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00" y="3206750"/>
            <a:ext cx="8966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4. Câu lục bát nào trong khổ thơ 1 nói lên ý chính của cả bài thơ?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2A5A52-8C2F-4310-BAC0-BF7E262D3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600450"/>
            <a:ext cx="6294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-  Câu lục bát nói lên ý chính của bài thơ là: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                Con người muốn sống, con ơi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           Phải yêu đồng chí, yêu người anh em.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1600200"/>
            <a:ext cx="6848350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defRPr/>
            </a:pPr>
            <a:r>
              <a:rPr lang="af-ZA" sz="4267" b="1" dirty="0">
                <a:solidFill>
                  <a:srgbClr val="FF0000"/>
                </a:solidFill>
                <a:cs typeface="Times New Roman" pitchFamily="18" charset="0"/>
              </a:rPr>
              <a:t> Bài thơ khuyên con điều gì?</a:t>
            </a:r>
          </a:p>
        </p:txBody>
      </p:sp>
    </p:spTree>
    <p:extLst>
      <p:ext uri="{BB962C8B-B14F-4D97-AF65-F5344CB8AC3E}">
        <p14:creationId xmlns:p14="http://schemas.microsoft.com/office/powerpoint/2010/main" val="422990820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>
            <a:extLst>
              <a:ext uri="{FF2B5EF4-FFF2-40B4-BE49-F238E27FC236}">
                <a16:creationId xmlns:a16="http://schemas.microsoft.com/office/drawing/2014/main" id="{2F60EC5A-461C-43AD-BD0F-A7DA964E2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219200"/>
            <a:ext cx="2744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1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endParaRPr lang="en-US" altLang="en-US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Text Box 5">
            <a:extLst>
              <a:ext uri="{FF2B5EF4-FFF2-40B4-BE49-F238E27FC236}">
                <a16:creationId xmlns:a16="http://schemas.microsoft.com/office/drawing/2014/main" id="{1223C7CC-B5FC-4C5A-8D79-2599378BC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7432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000000"/>
                </a:solidFill>
                <a:latin typeface=".VnTimeH" panose="020B7200000000000000" pitchFamily="34" charset="0"/>
              </a:rPr>
              <a:t> </a:t>
            </a:r>
          </a:p>
        </p:txBody>
      </p:sp>
      <p:sp>
        <p:nvSpPr>
          <p:cNvPr id="24580" name="Text Box 6">
            <a:extLst>
              <a:ext uri="{FF2B5EF4-FFF2-40B4-BE49-F238E27FC236}">
                <a16:creationId xmlns:a16="http://schemas.microsoft.com/office/drawing/2014/main" id="{EE5DE248-FA89-4B2A-83C2-2B30A17DE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910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</a:p>
        </p:txBody>
      </p:sp>
      <p:pic>
        <p:nvPicPr>
          <p:cNvPr id="24581" name="Picture 15" descr="5061610">
            <a:extLst>
              <a:ext uri="{FF2B5EF4-FFF2-40B4-BE49-F238E27FC236}">
                <a16:creationId xmlns:a16="http://schemas.microsoft.com/office/drawing/2014/main" id="{3D9CC0F4-C650-4E65-9EBA-465C280B59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544036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8">
            <a:extLst>
              <a:ext uri="{FF2B5EF4-FFF2-40B4-BE49-F238E27FC236}">
                <a16:creationId xmlns:a16="http://schemas.microsoft.com/office/drawing/2014/main" id="{BCAAA5EF-11FF-4C7C-A3D2-9BBD1F615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8350" y="121285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Tố Hữu</a:t>
            </a: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AC6399DB-0C77-48CC-8027-E5EFDC480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088" y="671513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Tiếng ru</a:t>
            </a:r>
          </a:p>
        </p:txBody>
      </p:sp>
      <p:sp>
        <p:nvSpPr>
          <p:cNvPr id="24584" name="Text Box 31">
            <a:extLst>
              <a:ext uri="{FF2B5EF4-FFF2-40B4-BE49-F238E27FC236}">
                <a16:creationId xmlns:a16="http://schemas.microsoft.com/office/drawing/2014/main" id="{F17A0379-817A-49F4-A07A-50CB949C8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168275"/>
            <a:ext cx="257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</a:rPr>
              <a:t>Tập đọc</a:t>
            </a:r>
          </a:p>
        </p:txBody>
      </p:sp>
      <p:sp>
        <p:nvSpPr>
          <p:cNvPr id="24585" name="Text Box 7">
            <a:extLst>
              <a:ext uri="{FF2B5EF4-FFF2-40B4-BE49-F238E27FC236}">
                <a16:creationId xmlns:a16="http://schemas.microsoft.com/office/drawing/2014/main" id="{98D4DA01-9409-4121-84B9-5E2D4C336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1731963"/>
            <a:ext cx="3352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Nội dung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5610" name="Rectangle 1">
            <a:extLst>
              <a:ext uri="{FF2B5EF4-FFF2-40B4-BE49-F238E27FC236}">
                <a16:creationId xmlns:a16="http://schemas.microsoft.com/office/drawing/2014/main" id="{F40141B7-AF33-4A95-9D00-9E52528D1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813" y="2433638"/>
            <a:ext cx="8305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Bài thơ khuyên con người sống giữa cộng đồng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phải yêu thương anh em, bạn bè, đồng chí.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32AC3E12-39D5-4BAD-B986-580D1BB0B8A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90575" y="1195388"/>
            <a:ext cx="2936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Text Box 27">
            <a:extLst>
              <a:ext uri="{FF2B5EF4-FFF2-40B4-BE49-F238E27FC236}">
                <a16:creationId xmlns:a16="http://schemas.microsoft.com/office/drawing/2014/main" id="{F0576ADC-D7AF-4FF2-98F7-E4ABA1862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1231900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140476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b="1">
                <a:solidFill>
                  <a:srgbClr val="140476"/>
                </a:solidFill>
                <a:latin typeface="Times New Roman" panose="02020603050405020304" pitchFamily="18" charset="0"/>
              </a:rPr>
              <a:t>Từ Nguyên Thạch</a:t>
            </a:r>
          </a:p>
        </p:txBody>
      </p:sp>
      <p:pic>
        <p:nvPicPr>
          <p:cNvPr id="53252" name="Picture 8" descr="Có thể là tranh biếm họa">
            <a:extLst>
              <a:ext uri="{FF2B5EF4-FFF2-40B4-BE49-F238E27FC236}">
                <a16:creationId xmlns:a16="http://schemas.microsoft.com/office/drawing/2014/main" id="{3F5997A2-E2B5-4ABE-9867-F8C9378299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689" b="39999"/>
          <a:stretch>
            <a:fillRect/>
          </a:stretch>
        </p:blipFill>
        <p:spPr>
          <a:xfrm>
            <a:off x="0" y="-42862"/>
            <a:ext cx="12192000" cy="6865937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39943" name="Rectangle 23">
            <a:extLst>
              <a:ext uri="{FF2B5EF4-FFF2-40B4-BE49-F238E27FC236}">
                <a16:creationId xmlns:a16="http://schemas.microsoft.com/office/drawing/2014/main" id="{E4245ACC-FE97-47D6-A51D-07257AAC6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50" y="2144713"/>
            <a:ext cx="52673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nhà: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vi-VN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lòng</a:t>
            </a:r>
            <a:r>
              <a:rPr lang="vi-VN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vi-VN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lại các câu hỏi.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vi-VN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bài: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tiết 1-2</a:t>
            </a:r>
          </a:p>
        </p:txBody>
      </p:sp>
      <p:sp>
        <p:nvSpPr>
          <p:cNvPr id="27654" name="Text Box 7">
            <a:extLst>
              <a:ext uri="{FF2B5EF4-FFF2-40B4-BE49-F238E27FC236}">
                <a16:creationId xmlns:a16="http://schemas.microsoft.com/office/drawing/2014/main" id="{A78F079F-B267-4F17-BB62-904018617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388" y="1816100"/>
            <a:ext cx="3101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548235"/>
                </a:solidFill>
                <a:latin typeface="Times New Roman" panose="02020603050405020304" pitchFamily="18" charset="0"/>
              </a:rPr>
              <a:t>Củng cố - Dặn dò:</a:t>
            </a:r>
          </a:p>
        </p:txBody>
      </p:sp>
      <p:sp>
        <p:nvSpPr>
          <p:cNvPr id="27655" name="Text Box 8">
            <a:extLst>
              <a:ext uri="{FF2B5EF4-FFF2-40B4-BE49-F238E27FC236}">
                <a16:creationId xmlns:a16="http://schemas.microsoft.com/office/drawing/2014/main" id="{055A602C-71E4-425F-A520-06996279A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0988" y="1538288"/>
            <a:ext cx="1524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Tố Hữu</a:t>
            </a:r>
          </a:p>
        </p:txBody>
      </p:sp>
      <p:sp>
        <p:nvSpPr>
          <p:cNvPr id="27656" name="Text Box 7">
            <a:extLst>
              <a:ext uri="{FF2B5EF4-FFF2-40B4-BE49-F238E27FC236}">
                <a16:creationId xmlns:a16="http://schemas.microsoft.com/office/drawing/2014/main" id="{7D17B094-C159-448D-9E75-32126C23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0" y="1014413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Tiếng ru</a:t>
            </a:r>
          </a:p>
        </p:txBody>
      </p:sp>
      <p:sp>
        <p:nvSpPr>
          <p:cNvPr id="27657" name="Text Box 31">
            <a:extLst>
              <a:ext uri="{FF2B5EF4-FFF2-40B4-BE49-F238E27FC236}">
                <a16:creationId xmlns:a16="http://schemas.microsoft.com/office/drawing/2014/main" id="{E4AF0E89-450D-4421-8F1D-76E56E5E7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563" y="509588"/>
            <a:ext cx="257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000000"/>
                </a:solidFill>
                <a:latin typeface="Times New Roman" panose="02020603050405020304" pitchFamily="18" charset="0"/>
              </a:rPr>
              <a:t>Tập đọc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F0D87A-785D-4C86-831E-68365580A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904880"/>
            <a:ext cx="3839396" cy="2839192"/>
          </a:xfrm>
          <a:prstGeom prst="cloud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E71491-190D-439E-98EF-3223B79AFC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" t="7264" r="9949" b="43227"/>
          <a:stretch/>
        </p:blipFill>
        <p:spPr>
          <a:xfrm>
            <a:off x="8663487" y="3025775"/>
            <a:ext cx="3223713" cy="2202713"/>
          </a:xfrm>
          <a:prstGeom prst="cloud">
            <a:avLst/>
          </a:prstGeom>
        </p:spPr>
      </p:pic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7" descr="Không có mô tả ảnh.">
            <a:extLst>
              <a:ext uri="{FF2B5EF4-FFF2-40B4-BE49-F238E27FC236}">
                <a16:creationId xmlns:a16="http://schemas.microsoft.com/office/drawing/2014/main" id="{1172B5F5-4D04-4C3D-A2CE-DE320D3D1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Len tham chi Hang.mp3">
            <a:hlinkClick r:id="" action="ppaction://media"/>
            <a:extLst>
              <a:ext uri="{FF2B5EF4-FFF2-40B4-BE49-F238E27FC236}">
                <a16:creationId xmlns:a16="http://schemas.microsoft.com/office/drawing/2014/main" id="{0208AE30-5A61-4020-98F0-4ACE4DC50F9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19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WordArt 41">
            <a:extLst>
              <a:ext uri="{FF2B5EF4-FFF2-40B4-BE49-F238E27FC236}">
                <a16:creationId xmlns:a16="http://schemas.microsoft.com/office/drawing/2014/main" id="{DE56BFEA-2F64-4F5A-B18C-630BAEA77F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48200" y="3005138"/>
            <a:ext cx="5503863" cy="13128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CHÚC CÁC EM HỌC TỐT !</a:t>
            </a:r>
            <a:endParaRPr lang="en-US" sz="3600" b="1" kern="1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2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459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1524000" y="579439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Thứ </a:t>
            </a:r>
            <a:r>
              <a:rPr lang="en-US" altLang="en-US" sz="32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tư</a:t>
            </a:r>
            <a:r>
              <a:rPr lang="vi-VN" alt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ngày 2</a:t>
            </a:r>
            <a:r>
              <a:rPr lang="en-US" alt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7</a:t>
            </a:r>
            <a:r>
              <a:rPr lang="vi-VN" alt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tháng 10 năm </a:t>
            </a:r>
            <a:r>
              <a:rPr lang="en-US" altLang="en-US" sz="3200" b="1" dirty="0">
                <a:solidFill>
                  <a:srgbClr val="0000FF"/>
                </a:solidFill>
                <a:latin typeface="HP001 5 hàng" panose="020B0603050302020204" pitchFamily="34" charset="0"/>
              </a:rPr>
              <a:t>2021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1511300" y="1249364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HP001 5 hàng" panose="020B0603050302020204" pitchFamily="34" charset="0"/>
              </a:rPr>
              <a:t>Tập đọc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1511300" y="1828801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HP001 5 hàng" panose="020B0603050302020204" pitchFamily="34" charset="0"/>
              </a:rPr>
              <a:t>Tiếng ru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6913563" y="2693988"/>
            <a:ext cx="228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HP001 5 hàng" panose="020B0603050302020204" pitchFamily="34" charset="0"/>
              </a:rPr>
              <a:t>Tố Hữu</a:t>
            </a:r>
          </a:p>
        </p:txBody>
      </p:sp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6003925" y="3213100"/>
            <a:ext cx="18415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en-US" sz="2800" b="1">
              <a:solidFill>
                <a:srgbClr val="CC00FF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5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/>
      <p:bldP spid="757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scan0067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54102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2" descr="200px-To_Hu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733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434013" y="4287839"/>
            <a:ext cx="5181600" cy="2598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818" tIns="52409" rIns="104818" bIns="52409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700" b="1">
                <a:solidFill>
                  <a:srgbClr val="0000FF"/>
                </a:solidFill>
                <a:cs typeface="Times New Roman" panose="02020603050405020304" pitchFamily="18" charset="0"/>
              </a:rPr>
              <a:t>TỐ HỮU tên thật là Nguyễn Kim Thành. </a:t>
            </a:r>
          </a:p>
          <a:p>
            <a:pPr eaLnBrk="1" hangingPunct="1"/>
            <a:r>
              <a:rPr lang="en-US" altLang="en-US" sz="2700" b="1">
                <a:solidFill>
                  <a:srgbClr val="0000FF"/>
                </a:solidFill>
                <a:cs typeface="Times New Roman" panose="02020603050405020304" pitchFamily="18" charset="0"/>
              </a:rPr>
              <a:t>Ông sinh năm (1920 – 2002) tại Hội An, Quảng Nam. </a:t>
            </a:r>
          </a:p>
          <a:p>
            <a:pPr eaLnBrk="1" hangingPunct="1"/>
            <a:r>
              <a:rPr lang="en-US" altLang="en-US" sz="2700" b="1">
                <a:solidFill>
                  <a:srgbClr val="0000FF"/>
                </a:solidFill>
                <a:cs typeface="Times New Roman" panose="02020603050405020304" pitchFamily="18" charset="0"/>
              </a:rPr>
              <a:t>Ông là một nhà thơ tiêu biểu của các thế hệ nhà thơ cách mạng.</a:t>
            </a:r>
          </a:p>
        </p:txBody>
      </p: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6003925" y="3213100"/>
            <a:ext cx="18415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en-US" sz="2800" b="1">
              <a:solidFill>
                <a:srgbClr val="CC00FF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55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3738C365-77F0-48B6-82CE-99153C90A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925" y="2354263"/>
            <a:ext cx="1857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00">
              <a:cs typeface="Arial" panose="020B0604020202020204" pitchFamily="34" charset="0"/>
            </a:endParaRP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4D0B5A46-BB1C-46F8-9BCB-EBF36B29B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925" y="2354263"/>
            <a:ext cx="1857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00">
              <a:cs typeface="Arial" panose="020B0604020202020204" pitchFamily="34" charset="0"/>
            </a:endParaRPr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AB9E5073-23C9-4574-BDEA-7F319049B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8113" y="115888"/>
            <a:ext cx="2163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</a:rPr>
              <a:t>Tập đọc</a:t>
            </a:r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8DD9F247-BB94-4085-ADDA-FB63BB012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247775"/>
            <a:ext cx="7086600" cy="2214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ong làm mật, yêu hoa                                                     Con cá bơi, yêu nước; con chim ca, yêu trời                                           Con người muốn sống, con ơi                                                      Phải yêu đồng chí, yêu người anh em.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8" name="Text Box 31">
            <a:extLst>
              <a:ext uri="{FF2B5EF4-FFF2-40B4-BE49-F238E27FC236}">
                <a16:creationId xmlns:a16="http://schemas.microsoft.com/office/drawing/2014/main" id="{0F2B5FFF-8BB9-4C26-B405-DC0373A09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31813"/>
            <a:ext cx="257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Tiếng ru</a:t>
            </a:r>
          </a:p>
        </p:txBody>
      </p:sp>
      <p:sp>
        <p:nvSpPr>
          <p:cNvPr id="8199" name="Text Box 31">
            <a:extLst>
              <a:ext uri="{FF2B5EF4-FFF2-40B4-BE49-F238E27FC236}">
                <a16:creationId xmlns:a16="http://schemas.microsoft.com/office/drawing/2014/main" id="{C9E351EA-F795-48FE-9D7E-406D3ED99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575" y="911225"/>
            <a:ext cx="1447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chemeClr val="accent2"/>
                </a:solidFill>
                <a:latin typeface="Times New Roman" panose="02020603050405020304" pitchFamily="18" charset="0"/>
              </a:rPr>
              <a:t>  ( Trích )</a:t>
            </a:r>
          </a:p>
        </p:txBody>
      </p:sp>
      <p:sp>
        <p:nvSpPr>
          <p:cNvPr id="8200" name="Text Box 4">
            <a:extLst>
              <a:ext uri="{FF2B5EF4-FFF2-40B4-BE49-F238E27FC236}">
                <a16:creationId xmlns:a16="http://schemas.microsoft.com/office/drawing/2014/main" id="{81F3BA2D-E314-40ED-BB71-0C9D0E799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763" y="2868613"/>
            <a:ext cx="5791200" cy="1570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ngôi sao chẳng sáng đêm                                                        Một thân lúa chín, chẳng nên mùa vàng                                            Một người – đâu phải nhân gian ?                                          Sống chăng, một đốm lửa tàn mà thôi !</a:t>
            </a:r>
          </a:p>
        </p:txBody>
      </p:sp>
      <p:sp>
        <p:nvSpPr>
          <p:cNvPr id="8201" name="Text Box 29">
            <a:extLst>
              <a:ext uri="{FF2B5EF4-FFF2-40B4-BE49-F238E27FC236}">
                <a16:creationId xmlns:a16="http://schemas.microsoft.com/office/drawing/2014/main" id="{C9ADF520-B8E1-4EC4-B622-A53AFF205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63" y="4530725"/>
            <a:ext cx="6248400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Núi cao bởi có đất bồi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Núi chê đất thấp, núi ngồi ở đâu?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     Muôn dòng sông đổ biển sâu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Biển chê sông nhỏ, biển đâu nước còn?</a:t>
            </a:r>
          </a:p>
        </p:txBody>
      </p:sp>
      <p:sp>
        <p:nvSpPr>
          <p:cNvPr id="8202" name="Text Box 31">
            <a:extLst>
              <a:ext uri="{FF2B5EF4-FFF2-40B4-BE49-F238E27FC236}">
                <a16:creationId xmlns:a16="http://schemas.microsoft.com/office/drawing/2014/main" id="{3D13DADC-4CB2-4E1E-A604-6AB5619A7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192838"/>
            <a:ext cx="257175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TỐ HỮU</a:t>
            </a:r>
          </a:p>
        </p:txBody>
      </p:sp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6"/>
          <p:cNvSpPr txBox="1">
            <a:spLocks noChangeArrowheads="1"/>
          </p:cNvSpPr>
          <p:nvPr/>
        </p:nvSpPr>
        <p:spPr bwMode="auto">
          <a:xfrm>
            <a:off x="1447800" y="533400"/>
            <a:ext cx="8839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  <a:latin typeface="UTM Avo"/>
              </a:rPr>
              <a:t>LUYỆN ĐỌC</a:t>
            </a:r>
          </a:p>
        </p:txBody>
      </p:sp>
      <p:pic>
        <p:nvPicPr>
          <p:cNvPr id="10243" name="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7"/>
          <a:stretch>
            <a:fillRect/>
          </a:stretch>
        </p:blipFill>
        <p:spPr bwMode="auto">
          <a:xfrm>
            <a:off x="1490664" y="2654300"/>
            <a:ext cx="9144001" cy="334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s 12"/>
          <p:cNvSpPr/>
          <p:nvPr/>
        </p:nvSpPr>
        <p:spPr>
          <a:xfrm>
            <a:off x="2286000" y="2238802"/>
            <a:ext cx="6490272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nối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tiếp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7157809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1749425" y="739518"/>
            <a:ext cx="274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Text 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494547" y="743966"/>
            <a:ext cx="33528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1" name="Line 8"/>
          <p:cNvSpPr>
            <a:spLocks noChangeShapeType="1"/>
          </p:cNvSpPr>
          <p:nvPr/>
        </p:nvSpPr>
        <p:spPr bwMode="auto">
          <a:xfrm flipH="1">
            <a:off x="5389226" y="889000"/>
            <a:ext cx="9525" cy="4495800"/>
          </a:xfrm>
          <a:prstGeom prst="line">
            <a:avLst/>
          </a:prstGeom>
          <a:noFill/>
          <a:ln w="28575">
            <a:solidFill>
              <a:srgbClr val="1A05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9702" name="Text Box 10"/>
          <p:cNvSpPr txBox="1">
            <a:spLocks noChangeArrowheads="1"/>
          </p:cNvSpPr>
          <p:nvPr/>
        </p:nvSpPr>
        <p:spPr bwMode="auto">
          <a:xfrm>
            <a:off x="1560939" y="1440373"/>
            <a:ext cx="3494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3" name="Text Box 12"/>
          <p:cNvSpPr txBox="1">
            <a:spLocks noChangeArrowheads="1"/>
          </p:cNvSpPr>
          <p:nvPr/>
        </p:nvSpPr>
        <p:spPr bwMode="auto">
          <a:xfrm>
            <a:off x="1591872" y="2132740"/>
            <a:ext cx="2971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547449" y="2804838"/>
            <a:ext cx="3429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511926" y="3532993"/>
            <a:ext cx="3429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3" grpId="0"/>
      <p:bldP spid="1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1447800" y="533400"/>
            <a:ext cx="8839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  <a:latin typeface="UTM Avo"/>
              </a:rPr>
              <a:t>LUYỆN ĐỌC</a:t>
            </a:r>
          </a:p>
        </p:txBody>
      </p:sp>
      <p:pic>
        <p:nvPicPr>
          <p:cNvPr id="13315" name="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7"/>
          <a:stretch>
            <a:fillRect/>
          </a:stretch>
        </p:blipFill>
        <p:spPr bwMode="auto">
          <a:xfrm>
            <a:off x="1490664" y="2654300"/>
            <a:ext cx="9144001" cy="334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s 12"/>
          <p:cNvSpPr/>
          <p:nvPr/>
        </p:nvSpPr>
        <p:spPr>
          <a:xfrm>
            <a:off x="2286000" y="2238801"/>
            <a:ext cx="76200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nối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tiếp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khổ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thơ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lần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1 </a:t>
            </a:r>
          </a:p>
        </p:txBody>
      </p:sp>
    </p:spTree>
    <p:extLst>
      <p:ext uri="{BB962C8B-B14F-4D97-AF65-F5344CB8AC3E}">
        <p14:creationId xmlns:p14="http://schemas.microsoft.com/office/powerpoint/2010/main" val="2210005810"/>
      </p:ext>
    </p:extLst>
  </p:cSld>
  <p:clrMapOvr>
    <a:masterClrMapping/>
  </p:clrMapOvr>
  <p:transition spd="slow"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3.4|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4.2|12.9|6.2|1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5.6|4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6.2|4.7|23.9|2.6|5.4|8.6|3.5|5.3|7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1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|4.3|1.1|1.5|1.1|1.3|1.3|2.6|1|1.2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6.2|4.7|23.9|2.6|5.4|8.6|3.5|5.3|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|21.6|4.5|2.9|10.6|7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6.2|4.7|23.9|2.6|5.4|8.6|3.5|5.3|7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9.4|5.7|5.7|13.5|5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4.9|6.8|12|16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0|16.9|9.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FF"/>
        </a:solidFill>
        <a:ln w="1905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FF"/>
        </a:solidFill>
        <a:ln w="1905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4381</TotalTime>
  <Words>1363</Words>
  <Application>Microsoft Office PowerPoint</Application>
  <PresentationFormat>Widescreen</PresentationFormat>
  <Paragraphs>211</Paragraphs>
  <Slides>29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50" baseType="lpstr">
      <vt:lpstr>.VnArial</vt:lpstr>
      <vt:lpstr>.VnTimeH</vt:lpstr>
      <vt:lpstr>Arial</vt:lpstr>
      <vt:lpstr>Calibri</vt:lpstr>
      <vt:lpstr>Calibri Light</vt:lpstr>
      <vt:lpstr>HP001 4 hàng</vt:lpstr>
      <vt:lpstr>HP001 5 hàng</vt:lpstr>
      <vt:lpstr>Tahoma</vt:lpstr>
      <vt:lpstr>Times New Roman</vt:lpstr>
      <vt:lpstr>UTM Avo</vt:lpstr>
      <vt:lpstr>VNI-Auchon</vt:lpstr>
      <vt:lpstr>Wingdings</vt:lpstr>
      <vt:lpstr>Default Design</vt:lpstr>
      <vt:lpstr>3_Office Theme</vt:lpstr>
      <vt:lpstr>2_Office Theme</vt:lpstr>
      <vt:lpstr>Textured</vt:lpstr>
      <vt:lpstr>1_Office Theme</vt:lpstr>
      <vt:lpstr>4_Office Theme</vt:lpstr>
      <vt:lpstr>5_Office Theme</vt:lpstr>
      <vt:lpstr>6_Office Theme</vt:lpstr>
      <vt:lpstr>1_Default Design</vt:lpstr>
      <vt:lpstr>PowerPoint Presentation</vt:lpstr>
      <vt:lpstr>HOẠT ĐỘNG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Lê Bích Mai</cp:lastModifiedBy>
  <cp:revision>403</cp:revision>
  <dcterms:created xsi:type="dcterms:W3CDTF">2012-10-30T14:13:16Z</dcterms:created>
  <dcterms:modified xsi:type="dcterms:W3CDTF">2022-02-08T21:21:34Z</dcterms:modified>
</cp:coreProperties>
</file>